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57" r:id="rId7"/>
    <p:sldId id="260" r:id="rId8"/>
    <p:sldId id="261" r:id="rId9"/>
    <p:sldId id="262" r:id="rId10"/>
    <p:sldId id="264" r:id="rId11"/>
    <p:sldId id="263" r:id="rId12"/>
    <p:sldId id="267" r:id="rId13"/>
    <p:sldId id="275" r:id="rId14"/>
    <p:sldId id="266" r:id="rId15"/>
    <p:sldId id="265" r:id="rId16"/>
    <p:sldId id="276" r:id="rId17"/>
    <p:sldId id="270" r:id="rId18"/>
    <p:sldId id="271" r:id="rId19"/>
    <p:sldId id="272" r:id="rId20"/>
    <p:sldId id="274" r:id="rId21"/>
    <p:sldId id="273" r:id="rId22"/>
    <p:sldId id="277" r:id="rId23"/>
    <p:sldId id="284" r:id="rId24"/>
    <p:sldId id="283" r:id="rId25"/>
    <p:sldId id="279" r:id="rId26"/>
    <p:sldId id="280" r:id="rId27"/>
    <p:sldId id="281" r:id="rId28"/>
    <p:sldId id="282" r:id="rId29"/>
    <p:sldId id="292" r:id="rId30"/>
    <p:sldId id="290" r:id="rId31"/>
    <p:sldId id="278" r:id="rId32"/>
  </p:sldIdLst>
  <p:sldSz cx="12192000" cy="6858000"/>
  <p:notesSz cx="6858000" cy="9144000"/>
  <p:embeddedFontLst>
    <p:embeddedFont>
      <p:font typeface="Barlow Condensed" panose="00000506000000000000" pitchFamily="2" charset="0"/>
      <p:regular r:id="rId34"/>
      <p:bold r:id="rId35"/>
      <p:italic r:id="rId36"/>
      <p:boldItalic r:id="rId37"/>
    </p:embeddedFont>
    <p:embeddedFont>
      <p:font typeface="Barlow Condensed Light" panose="00000406000000000000" pitchFamily="2" charset="0"/>
      <p:regular r:id="rId38"/>
      <p:italic r:id="rId39"/>
    </p:embeddedFont>
    <p:embeddedFont>
      <p:font typeface="Barlow Condensed Medium" panose="00000606000000000000" pitchFamily="2" charset="0"/>
      <p:regular r:id="rId40"/>
      <p:italic r:id="rId41"/>
    </p:embeddedFont>
    <p:embeddedFont>
      <p:font typeface="Barlow Condensed SemiBold" panose="00000706000000000000" pitchFamily="2" charset="0"/>
      <p:regular r:id="rId42"/>
      <p:bold r:id="rId43"/>
      <p:italic r:id="rId44"/>
      <p:boldItalic r:id="rId45"/>
    </p:embeddedFont>
    <p:embeddedFont>
      <p:font typeface="Barlow Condensed Thin" panose="00000306000000000000" pitchFamily="2" charset="0"/>
      <p:regular r:id="rId46"/>
      <p: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BD0F5C-DACC-7144-AFC9-21568C8445E8}" name="Paloma Sousa" initials="PS" userId="S::paloma@okrelab.com.br::19885a0d-b465-4c0a-ba28-05c8086383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19"/>
    <a:srgbClr val="04264D"/>
    <a:srgbClr val="FF9C75"/>
    <a:srgbClr val="0A66CC"/>
    <a:srgbClr val="D43C00"/>
    <a:srgbClr val="FF9A71"/>
    <a:srgbClr val="26888E"/>
    <a:srgbClr val="04274D"/>
    <a:srgbClr val="FEB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A1F2D-EC03-59FB-C781-907D53F58604}" v="12" dt="2024-03-18T18:56:50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4264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83F-459C-BC62-ACD17BF10B29}"/>
              </c:ext>
            </c:extLst>
          </c:dPt>
          <c:dPt>
            <c:idx val="1"/>
            <c:bubble3D val="0"/>
            <c:spPr>
              <a:solidFill>
                <a:srgbClr val="D43C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3F-459C-BC62-ACD17BF10B2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0A57B9-47EB-4D20-B4AD-6B8D38C5F9CC}" type="VALUE">
                      <a:rPr lang="en-US" sz="1600">
                        <a:latin typeface="Barlow Condensed SemiBold" panose="00000706000000000000" pitchFamily="2" charset="0"/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83F-459C-BC62-ACD17BF10B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125D11-F640-45CD-BED8-222B6D36FFFD}" type="VALUE">
                      <a:rPr lang="en-US" sz="1600">
                        <a:solidFill>
                          <a:schemeClr val="bg1"/>
                        </a:solidFill>
                        <a:latin typeface="Barlow Condensed SemiBold" panose="00000706000000000000" pitchFamily="2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3F-459C-BC62-ACD17BF10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custo médio por vítima fatal</c:v>
                </c:pt>
                <c:pt idx="1">
                  <c:v>cuto médio por acidente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664.82100000000003</c:v>
                </c:pt>
                <c:pt idx="1">
                  <c:v>261.68900000000002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83F-459C-BC62-ACD17BF10B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2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618151325184485E-2"/>
          <c:y val="0.8857179669151467"/>
          <c:w val="0.85268814190930331"/>
          <c:h val="7.3697641237247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rlow Condensed SemiBold" panose="00000706000000000000" pitchFamily="2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885459317585297E-2"/>
          <c:y val="0.11108853120373241"/>
          <c:w val="0.56625738582677176"/>
          <c:h val="0.82417001844754156"/>
        </c:manualLayout>
      </c:layout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326-4C6D-96DD-09CE0405082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326-4C6D-96DD-09CE0405082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326-4C6D-96DD-09CE0405082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326-4C6D-96DD-09CE04050820}"/>
              </c:ext>
            </c:extLst>
          </c:dPt>
          <c:dPt>
            <c:idx val="4"/>
            <c:bubble3D val="0"/>
            <c:spPr>
              <a:solidFill>
                <a:srgbClr val="FF5B1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F326-4C6D-96DD-09CE04050820}"/>
              </c:ext>
            </c:extLst>
          </c:dPt>
          <c:dPt>
            <c:idx val="5"/>
            <c:bubble3D val="0"/>
            <c:spPr>
              <a:solidFill>
                <a:srgbClr val="FF9C7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F326-4C6D-96DD-09CE040508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24DD824-E121-4DF7-BB18-9DA2FBD6E23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26-4C6D-96DD-09CE040508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06D9920-4D00-4E7C-BAFC-711BE494CE8B}" type="VALUE">
                      <a:rPr lang="en-US">
                        <a:latin typeface="Barlow Condensed SemiBold" panose="00000706000000000000" pitchFamily="2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26-4C6D-96DD-09CE040508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40A9E2B-B77B-41C3-9344-301817A10029}" type="VALUE">
                      <a:rPr lang="en-US">
                        <a:solidFill>
                          <a:schemeClr val="bg1"/>
                        </a:solidFill>
                        <a:latin typeface="Barlow Condensed SemiBold" panose="00000706000000000000" pitchFamily="2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326-4C6D-96DD-09CE04050820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8ECC84-1F34-4FA7-A11C-A5B0CB7C598D}" type="VALUE">
                      <a:rPr lang="en-US">
                        <a:latin typeface="Barlow Condensed SemiBold" panose="00000706000000000000" pitchFamily="2" charset="0"/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326-4C6D-96DD-09CE0405082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F2D248C-339D-4D42-A276-37E5BFB4FBB0}" type="VALUE">
                      <a:rPr lang="en-US">
                        <a:latin typeface="Barlow Condensed SemiBold" panose="00000706000000000000" pitchFamily="2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326-4C6D-96DD-09CE040508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Perda de produção</c:v>
                </c:pt>
                <c:pt idx="1">
                  <c:v>Outros associados ás pessoas</c:v>
                </c:pt>
                <c:pt idx="2">
                  <c:v>Hospitalar</c:v>
                </c:pt>
                <c:pt idx="3">
                  <c:v>Institucionais e danos á propriedade</c:v>
                </c:pt>
                <c:pt idx="4">
                  <c:v>Danos Veículos</c:v>
                </c:pt>
                <c:pt idx="5">
                  <c:v>Outros associados aos veículos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43</c:v>
                </c:pt>
                <c:pt idx="1">
                  <c:v>2.1</c:v>
                </c:pt>
                <c:pt idx="2">
                  <c:v>19.600000000000001</c:v>
                </c:pt>
                <c:pt idx="3">
                  <c:v>0.6</c:v>
                </c:pt>
                <c:pt idx="4">
                  <c:v>31.6</c:v>
                </c:pt>
                <c:pt idx="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26-4C6D-96DD-09CE040508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20C4A-37DC-455D-8888-9CDAAF4F9496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C9A9D-157F-46AD-BF14-0AE07776E3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4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9A9D-157F-46AD-BF14-0AE07776E3B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09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9A9D-157F-46AD-BF14-0AE07776E3B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55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69E2D-855C-0C4F-0AC1-B27B203FA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berginsight.com/fleet-management-in-the-america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69662-instagram-media-brand-social-logo-photograph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1DF245-2DD2-9A4B-3BE3-2D60B4114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966689" y="3119509"/>
            <a:ext cx="4904509" cy="6189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de-DE" sz="3600">
                <a:solidFill>
                  <a:schemeClr val="bg1"/>
                </a:solidFill>
                <a:latin typeface="Barlow Condensed Thin" panose="00000306000000000000" pitchFamily="2" charset="0"/>
                <a:ea typeface="Calibri"/>
                <a:cs typeface="Calibri"/>
              </a:rPr>
              <a:t>COM A TELEMETRIA POR IMAGEM</a:t>
            </a:r>
            <a:endParaRPr lang="pt-BR">
              <a:solidFill>
                <a:schemeClr val="bg1"/>
              </a:solidFill>
              <a:latin typeface="Barlow Condensed Thin" panose="00000306000000000000" pitchFamily="2" charset="0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355AE3-FE56-4F97-2F52-83C7C0E7524F}"/>
              </a:ext>
            </a:extLst>
          </p:cNvPr>
          <p:cNvSpPr txBox="1"/>
          <p:nvPr/>
        </p:nvSpPr>
        <p:spPr>
          <a:xfrm>
            <a:off x="4775198" y="1176155"/>
            <a:ext cx="609600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8000"/>
              </a:lnSpc>
            </a:pPr>
            <a:r>
              <a:rPr lang="de-DE" sz="5400">
                <a:solidFill>
                  <a:schemeClr val="bg1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PREVENÇÃO DE </a:t>
            </a:r>
            <a:r>
              <a:rPr lang="de-DE" sz="9600">
                <a:solidFill>
                  <a:schemeClr val="bg1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ACIDENTES</a:t>
            </a:r>
            <a:r>
              <a:rPr lang="de-DE" sz="6000">
                <a:solidFill>
                  <a:schemeClr val="bg1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 </a:t>
            </a:r>
            <a:endParaRPr lang="pt-BR" sz="6000">
              <a:solidFill>
                <a:schemeClr val="bg1"/>
              </a:solidFill>
              <a:latin typeface="Barlow Condensed SemiBold" panose="00000706000000000000" pitchFamily="2" charset="0"/>
              <a:ea typeface="Calibri"/>
              <a:cs typeface="Calibri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20C5A87-3241-7747-4F2D-2AB70B1ED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476" y="4651498"/>
            <a:ext cx="2893524" cy="22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62BE7DC0-2104-F25F-EE06-6D9EF66D831B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3749800"/>
            <a:ext cx="1987550" cy="1259306"/>
            <a:chOff x="1017588" y="3749857"/>
            <a:chExt cx="1988070" cy="1259452"/>
          </a:xfrm>
        </p:grpSpPr>
        <p:sp>
          <p:nvSpPr>
            <p:cNvPr id="33" name="CaixaDeTexto 12">
              <a:extLst>
                <a:ext uri="{FF2B5EF4-FFF2-40B4-BE49-F238E27FC236}">
                  <a16:creationId xmlns:a16="http://schemas.microsoft.com/office/drawing/2014/main" id="{871FEA42-0D51-0F28-DA00-F0AB69E39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588" y="4351617"/>
              <a:ext cx="1988070" cy="657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>
                  <a:solidFill>
                    <a:srgbClr val="04264D"/>
                  </a:solidFill>
                  <a:latin typeface="Barlow Condensed" panose="00000506000000000000" pitchFamily="2" charset="0"/>
                </a:rPr>
                <a:t>de aumento do uso do cinto de segurança;</a:t>
              </a:r>
              <a:endParaRPr lang="pt-BR" altLang="en-US">
                <a:solidFill>
                  <a:srgbClr val="04264D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CaixaDeTexto 14">
              <a:extLst>
                <a:ext uri="{FF2B5EF4-FFF2-40B4-BE49-F238E27FC236}">
                  <a16:creationId xmlns:a16="http://schemas.microsoft.com/office/drawing/2014/main" id="{582D646C-05AD-20CC-CA3A-3610C4D3A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061" y="3749857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sz="3600" b="1">
                  <a:solidFill>
                    <a:srgbClr val="04264D"/>
                  </a:solidFill>
                  <a:latin typeface="Barlow Condensed SemiBold" panose="00000706000000000000" pitchFamily="2" charset="0"/>
                </a:rPr>
                <a:t>70%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30CC28-2DC1-FE0A-6615-6E3E29792B42}"/>
              </a:ext>
            </a:extLst>
          </p:cNvPr>
          <p:cNvSpPr txBox="1"/>
          <p:nvPr/>
        </p:nvSpPr>
        <p:spPr>
          <a:xfrm>
            <a:off x="1017539" y="1273203"/>
            <a:ext cx="730532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3200" b="1">
                <a:solidFill>
                  <a:srgbClr val="04264D"/>
                </a:solidFill>
                <a:latin typeface="Barlow Condensed" panose="00000506000000000000" pitchFamily="2" charset="0"/>
                <a:ea typeface="Calibri"/>
                <a:cs typeface="Calibri"/>
              </a:rPr>
              <a:t>PRAZER, VIDEOTELEMETRIA </a:t>
            </a:r>
            <a:r>
              <a:rPr lang="pt-BR" sz="3200">
                <a:solidFill>
                  <a:srgbClr val="04264D"/>
                </a:solidFill>
                <a:latin typeface="Barlow Condensed" panose="00000506000000000000" pitchFamily="2" charset="0"/>
                <a:ea typeface="Calibri"/>
                <a:cs typeface="Calibri"/>
              </a:rPr>
              <a:t>SUA NOVA ALIADA DE UM TRÂNSITO MAIS SEGURO</a:t>
            </a:r>
            <a:endParaRPr lang="pt-BR" sz="3200">
              <a:solidFill>
                <a:srgbClr val="04264D"/>
              </a:solidFill>
              <a:latin typeface="Barlow Condensed" panose="00000506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0DD875E-D0B3-75C5-0BAF-DA61570D5941}"/>
              </a:ext>
            </a:extLst>
          </p:cNvPr>
          <p:cNvSpPr/>
          <p:nvPr/>
        </p:nvSpPr>
        <p:spPr>
          <a:xfrm rot="5400000">
            <a:off x="1733551" y="374650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FF5B19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B1E8B0F-F112-BF1F-E9CC-F6F560320B66}"/>
              </a:ext>
            </a:extLst>
          </p:cNvPr>
          <p:cNvCxnSpPr>
            <a:cxnSpLocks/>
          </p:cNvCxnSpPr>
          <p:nvPr/>
        </p:nvCxnSpPr>
        <p:spPr>
          <a:xfrm>
            <a:off x="-304800" y="3429000"/>
            <a:ext cx="12496800" cy="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FF5B19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2C06FEA-0E41-40B0-44DC-35EB79FB4AA7}"/>
              </a:ext>
            </a:extLst>
          </p:cNvPr>
          <p:cNvGrpSpPr>
            <a:grpSpLocks/>
          </p:cNvGrpSpPr>
          <p:nvPr/>
        </p:nvGrpSpPr>
        <p:grpSpPr bwMode="auto">
          <a:xfrm>
            <a:off x="3182938" y="3749800"/>
            <a:ext cx="1989137" cy="1259306"/>
            <a:chOff x="3182938" y="3749857"/>
            <a:chExt cx="1988070" cy="1259452"/>
          </a:xfrm>
        </p:grpSpPr>
        <p:sp>
          <p:nvSpPr>
            <p:cNvPr id="28" name="CaixaDeTexto 18">
              <a:extLst>
                <a:ext uri="{FF2B5EF4-FFF2-40B4-BE49-F238E27FC236}">
                  <a16:creationId xmlns:a16="http://schemas.microsoft.com/office/drawing/2014/main" id="{72CDB680-C254-B5F4-F922-D84E8EA4F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2938" y="4351617"/>
              <a:ext cx="1988070" cy="657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>
                  <a:solidFill>
                    <a:srgbClr val="04264D"/>
                  </a:solidFill>
                  <a:latin typeface="Barlow Condensed" panose="00000506000000000000" pitchFamily="2" charset="0"/>
                </a:rPr>
                <a:t>de redução de distração ao volante;</a:t>
              </a:r>
              <a:endParaRPr lang="pt-BR" altLang="en-US">
                <a:solidFill>
                  <a:srgbClr val="04264D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CaixaDeTexto 19">
              <a:extLst>
                <a:ext uri="{FF2B5EF4-FFF2-40B4-BE49-F238E27FC236}">
                  <a16:creationId xmlns:a16="http://schemas.microsoft.com/office/drawing/2014/main" id="{25153477-5538-2753-F957-BC9566DA0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411" y="3749857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sz="3600" b="1">
                  <a:solidFill>
                    <a:srgbClr val="04264D"/>
                  </a:solidFill>
                  <a:latin typeface="Barlow Condensed SemiBold" panose="00000706000000000000" pitchFamily="2" charset="0"/>
                </a:rPr>
                <a:t>80%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A42134D-5C33-4CBC-4233-1EB16FE6DA8F}"/>
              </a:ext>
            </a:extLst>
          </p:cNvPr>
          <p:cNvGrpSpPr>
            <a:grpSpLocks/>
          </p:cNvGrpSpPr>
          <p:nvPr/>
        </p:nvGrpSpPr>
        <p:grpSpPr bwMode="auto">
          <a:xfrm>
            <a:off x="5083175" y="3749800"/>
            <a:ext cx="1989138" cy="1259306"/>
            <a:chOff x="5083175" y="3749857"/>
            <a:chExt cx="1988070" cy="1259452"/>
          </a:xfrm>
        </p:grpSpPr>
        <p:sp>
          <p:nvSpPr>
            <p:cNvPr id="23" name="CaixaDeTexto 36">
              <a:extLst>
                <a:ext uri="{FF2B5EF4-FFF2-40B4-BE49-F238E27FC236}">
                  <a16:creationId xmlns:a16="http://schemas.microsoft.com/office/drawing/2014/main" id="{8AF6E4A4-14D3-3DDB-5659-099C15825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3175" y="4351617"/>
              <a:ext cx="1988070" cy="657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>
                  <a:solidFill>
                    <a:srgbClr val="04264D"/>
                  </a:solidFill>
                  <a:latin typeface="Barlow Condensed" panose="00000506000000000000" pitchFamily="2" charset="0"/>
                </a:rPr>
                <a:t>de redução no número de colisões;</a:t>
              </a:r>
              <a:endParaRPr lang="pt-BR" altLang="en-US">
                <a:solidFill>
                  <a:srgbClr val="04264D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CaixaDeTexto 37">
              <a:extLst>
                <a:ext uri="{FF2B5EF4-FFF2-40B4-BE49-F238E27FC236}">
                  <a16:creationId xmlns:a16="http://schemas.microsoft.com/office/drawing/2014/main" id="{5D5B9D02-0ADA-3B55-D0EE-0DAED41F2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9648" y="3749857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sz="3600" b="1">
                  <a:solidFill>
                    <a:srgbClr val="04264D"/>
                  </a:solidFill>
                  <a:latin typeface="Barlow Condensed SemiBold" panose="00000706000000000000" pitchFamily="2" charset="0"/>
                </a:rPr>
                <a:t>60%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A4AC309-E3C2-C486-1A12-5BA7D33A1E96}"/>
              </a:ext>
            </a:extLst>
          </p:cNvPr>
          <p:cNvGrpSpPr>
            <a:grpSpLocks/>
          </p:cNvGrpSpPr>
          <p:nvPr/>
        </p:nvGrpSpPr>
        <p:grpSpPr bwMode="auto">
          <a:xfrm>
            <a:off x="7070724" y="3765675"/>
            <a:ext cx="1987550" cy="1258859"/>
            <a:chOff x="7070724" y="3765732"/>
            <a:chExt cx="1988070" cy="1259005"/>
          </a:xfrm>
        </p:grpSpPr>
        <p:sp>
          <p:nvSpPr>
            <p:cNvPr id="18" name="CaixaDeTexto 47">
              <a:extLst>
                <a:ext uri="{FF2B5EF4-FFF2-40B4-BE49-F238E27FC236}">
                  <a16:creationId xmlns:a16="http://schemas.microsoft.com/office/drawing/2014/main" id="{1CB1F6EE-1DCF-6F46-A578-DA105AC41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0724" y="4367493"/>
              <a:ext cx="1988070" cy="65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>
                  <a:solidFill>
                    <a:srgbClr val="04264D"/>
                  </a:solidFill>
                  <a:latin typeface="Barlow Condensed" panose="00000506000000000000" pitchFamily="2" charset="0"/>
                </a:rPr>
                <a:t>menos eventos de excesso de velocidade;</a:t>
              </a:r>
              <a:endParaRPr lang="pt-BR" altLang="en-US">
                <a:solidFill>
                  <a:srgbClr val="04264D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CaixaDeTexto 48">
              <a:extLst>
                <a:ext uri="{FF2B5EF4-FFF2-40B4-BE49-F238E27FC236}">
                  <a16:creationId xmlns:a16="http://schemas.microsoft.com/office/drawing/2014/main" id="{999724CC-50F4-CF35-94F2-62BAF93FF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7198" y="3765732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sz="3600" b="1">
                  <a:solidFill>
                    <a:srgbClr val="04264D"/>
                  </a:solidFill>
                  <a:latin typeface="Barlow Condensed SemiBold" panose="00000706000000000000" pitchFamily="2" charset="0"/>
                </a:rPr>
                <a:t>65%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ADCB45F-A82D-1818-3ABB-EE0C0C77E9CC}"/>
              </a:ext>
            </a:extLst>
          </p:cNvPr>
          <p:cNvGrpSpPr>
            <a:grpSpLocks/>
          </p:cNvGrpSpPr>
          <p:nvPr/>
        </p:nvGrpSpPr>
        <p:grpSpPr bwMode="auto">
          <a:xfrm>
            <a:off x="9126538" y="3749800"/>
            <a:ext cx="1987550" cy="1259306"/>
            <a:chOff x="9126538" y="3749857"/>
            <a:chExt cx="1988070" cy="1259452"/>
          </a:xfrm>
        </p:grpSpPr>
        <p:sp>
          <p:nvSpPr>
            <p:cNvPr id="13" name="CaixaDeTexto 52">
              <a:extLst>
                <a:ext uri="{FF2B5EF4-FFF2-40B4-BE49-F238E27FC236}">
                  <a16:creationId xmlns:a16="http://schemas.microsoft.com/office/drawing/2014/main" id="{2B754B8B-2152-AEB0-18E6-21E2E982C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6538" y="4351617"/>
              <a:ext cx="1988070" cy="657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>
                  <a:solidFill>
                    <a:srgbClr val="04264D"/>
                  </a:solidFill>
                  <a:latin typeface="Barlow Condensed" panose="00000506000000000000" pitchFamily="2" charset="0"/>
                </a:rPr>
                <a:t>de redução em multas de trânsito.</a:t>
              </a:r>
              <a:endParaRPr lang="pt-BR" altLang="en-US">
                <a:solidFill>
                  <a:srgbClr val="04264D"/>
                </a:solidFill>
                <a:latin typeface="Barlow Condensed" panose="000005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ixaDeTexto 53">
              <a:extLst>
                <a:ext uri="{FF2B5EF4-FFF2-40B4-BE49-F238E27FC236}">
                  <a16:creationId xmlns:a16="http://schemas.microsoft.com/office/drawing/2014/main" id="{44111AD8-9179-DA0B-FEB1-CA3F8D38A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3011" y="3749857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sz="3600" b="1">
                  <a:solidFill>
                    <a:srgbClr val="04264D"/>
                  </a:solidFill>
                  <a:latin typeface="Barlow Condensed SemiBold" panose="00000706000000000000" pitchFamily="2" charset="0"/>
                </a:rPr>
                <a:t>50%</a:t>
              </a:r>
            </a:p>
          </p:txBody>
        </p:sp>
      </p:grpSp>
      <p:sp>
        <p:nvSpPr>
          <p:cNvPr id="11" name="CaixaDeTexto 35">
            <a:extLst>
              <a:ext uri="{FF2B5EF4-FFF2-40B4-BE49-F238E27FC236}">
                <a16:creationId xmlns:a16="http://schemas.microsoft.com/office/drawing/2014/main" id="{6EBB63AD-0CC1-F13E-DA97-FADCF2727B62}"/>
              </a:ext>
            </a:extLst>
          </p:cNvPr>
          <p:cNvSpPr txBox="1"/>
          <p:nvPr/>
        </p:nvSpPr>
        <p:spPr>
          <a:xfrm>
            <a:off x="2710242" y="6048904"/>
            <a:ext cx="625399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200" b="1">
                <a:solidFill>
                  <a:srgbClr val="04264D"/>
                </a:solidFill>
                <a:effectLst/>
                <a:latin typeface="Barlow Condensed SemiBold" panose="00000706000000000000" pitchFamily="2" charset="0"/>
              </a:rPr>
              <a:t>FONTE</a:t>
            </a:r>
            <a:r>
              <a:rPr lang="pt-BR" sz="1200">
                <a:solidFill>
                  <a:srgbClr val="04264D"/>
                </a:solidFill>
                <a:effectLst/>
                <a:latin typeface="Barlow Condensed SemiBold" panose="00000706000000000000" pitchFamily="2" charset="0"/>
              </a:rPr>
              <a:t>: ESTUDO DE 2020 DA FROST &amp; SULLIVAN DE TELEMETRIA COM VÍDEO</a:t>
            </a:r>
          </a:p>
          <a:p>
            <a:br>
              <a:rPr lang="pt-BR" sz="1200" b="0" i="0">
                <a:effectLst/>
                <a:latin typeface="Barlow Condensed SemiBold" panose="00000706000000000000" pitchFamily="2" charset="0"/>
              </a:rPr>
            </a:br>
            <a:endParaRPr lang="pt-BR" sz="1200">
              <a:solidFill>
                <a:srgbClr val="0694FF"/>
              </a:solidFill>
              <a:latin typeface="Barlow Condensed SemiBold" panose="00000706000000000000" pitchFamily="2" charset="0"/>
            </a:endParaRPr>
          </a:p>
        </p:txBody>
      </p:sp>
      <p:grpSp>
        <p:nvGrpSpPr>
          <p:cNvPr id="2" name="Agrupar 8">
            <a:extLst>
              <a:ext uri="{FF2B5EF4-FFF2-40B4-BE49-F238E27FC236}">
                <a16:creationId xmlns:a16="http://schemas.microsoft.com/office/drawing/2014/main" id="{3EECB6E2-324D-266F-DA3A-414945255E86}"/>
              </a:ext>
            </a:extLst>
          </p:cNvPr>
          <p:cNvGrpSpPr>
            <a:grpSpLocks/>
          </p:cNvGrpSpPr>
          <p:nvPr/>
        </p:nvGrpSpPr>
        <p:grpSpPr bwMode="auto">
          <a:xfrm>
            <a:off x="1849438" y="3265551"/>
            <a:ext cx="323850" cy="323850"/>
            <a:chOff x="4371975" y="2816225"/>
            <a:chExt cx="469900" cy="469900"/>
          </a:xfrm>
        </p:grpSpPr>
        <p:sp>
          <p:nvSpPr>
            <p:cNvPr id="37" name="Elipse 25">
              <a:extLst>
                <a:ext uri="{FF2B5EF4-FFF2-40B4-BE49-F238E27FC236}">
                  <a16:creationId xmlns:a16="http://schemas.microsoft.com/office/drawing/2014/main" id="{CDB2CB00-A647-0C02-AE57-09447FD70108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8" name="Elipse 26">
              <a:extLst>
                <a:ext uri="{FF2B5EF4-FFF2-40B4-BE49-F238E27FC236}">
                  <a16:creationId xmlns:a16="http://schemas.microsoft.com/office/drawing/2014/main" id="{AA31094A-3717-2687-FFDD-AD26EA2E5355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9" name="Agrupar 8">
            <a:extLst>
              <a:ext uri="{FF2B5EF4-FFF2-40B4-BE49-F238E27FC236}">
                <a16:creationId xmlns:a16="http://schemas.microsoft.com/office/drawing/2014/main" id="{0A9DCF29-E09A-F49A-CE4A-EB9932ACC598}"/>
              </a:ext>
            </a:extLst>
          </p:cNvPr>
          <p:cNvGrpSpPr>
            <a:grpSpLocks/>
          </p:cNvGrpSpPr>
          <p:nvPr/>
        </p:nvGrpSpPr>
        <p:grpSpPr bwMode="auto">
          <a:xfrm>
            <a:off x="4015581" y="3272910"/>
            <a:ext cx="323850" cy="323850"/>
            <a:chOff x="4371975" y="2816225"/>
            <a:chExt cx="469900" cy="469900"/>
          </a:xfrm>
        </p:grpSpPr>
        <p:sp>
          <p:nvSpPr>
            <p:cNvPr id="40" name="Elipse 25">
              <a:extLst>
                <a:ext uri="{FF2B5EF4-FFF2-40B4-BE49-F238E27FC236}">
                  <a16:creationId xmlns:a16="http://schemas.microsoft.com/office/drawing/2014/main" id="{EBB19E0B-337C-D677-0295-825A25EDEF6E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1" name="Elipse 26">
              <a:extLst>
                <a:ext uri="{FF2B5EF4-FFF2-40B4-BE49-F238E27FC236}">
                  <a16:creationId xmlns:a16="http://schemas.microsoft.com/office/drawing/2014/main" id="{A0CC81E4-0BBC-80CA-464D-3B374A6A02A5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2" name="Agrupar 8">
            <a:extLst>
              <a:ext uri="{FF2B5EF4-FFF2-40B4-BE49-F238E27FC236}">
                <a16:creationId xmlns:a16="http://schemas.microsoft.com/office/drawing/2014/main" id="{61CF591A-9472-8FDD-A14D-9C94D0953137}"/>
              </a:ext>
            </a:extLst>
          </p:cNvPr>
          <p:cNvGrpSpPr>
            <a:grpSpLocks/>
          </p:cNvGrpSpPr>
          <p:nvPr/>
        </p:nvGrpSpPr>
        <p:grpSpPr bwMode="auto">
          <a:xfrm>
            <a:off x="5915819" y="3278579"/>
            <a:ext cx="323850" cy="323850"/>
            <a:chOff x="4371975" y="2816225"/>
            <a:chExt cx="469900" cy="469900"/>
          </a:xfrm>
        </p:grpSpPr>
        <p:sp>
          <p:nvSpPr>
            <p:cNvPr id="43" name="Elipse 25">
              <a:extLst>
                <a:ext uri="{FF2B5EF4-FFF2-40B4-BE49-F238E27FC236}">
                  <a16:creationId xmlns:a16="http://schemas.microsoft.com/office/drawing/2014/main" id="{3E31DF06-73DB-7C9C-7773-96F134DE19C8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4" name="Elipse 26">
              <a:extLst>
                <a:ext uri="{FF2B5EF4-FFF2-40B4-BE49-F238E27FC236}">
                  <a16:creationId xmlns:a16="http://schemas.microsoft.com/office/drawing/2014/main" id="{B2C88AF3-9363-2811-6047-B0D945261B1A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5" name="Agrupar 8">
            <a:extLst>
              <a:ext uri="{FF2B5EF4-FFF2-40B4-BE49-F238E27FC236}">
                <a16:creationId xmlns:a16="http://schemas.microsoft.com/office/drawing/2014/main" id="{9DAA2139-A186-27B9-AC11-74CE2A1C8E00}"/>
              </a:ext>
            </a:extLst>
          </p:cNvPr>
          <p:cNvGrpSpPr>
            <a:grpSpLocks/>
          </p:cNvGrpSpPr>
          <p:nvPr/>
        </p:nvGrpSpPr>
        <p:grpSpPr bwMode="auto">
          <a:xfrm>
            <a:off x="7902575" y="3278457"/>
            <a:ext cx="323850" cy="323850"/>
            <a:chOff x="4371975" y="2816225"/>
            <a:chExt cx="469900" cy="469900"/>
          </a:xfrm>
        </p:grpSpPr>
        <p:sp>
          <p:nvSpPr>
            <p:cNvPr id="46" name="Elipse 25">
              <a:extLst>
                <a:ext uri="{FF2B5EF4-FFF2-40B4-BE49-F238E27FC236}">
                  <a16:creationId xmlns:a16="http://schemas.microsoft.com/office/drawing/2014/main" id="{E7B4B724-5997-C4AA-FD74-1098165713B7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7" name="Elipse 26">
              <a:extLst>
                <a:ext uri="{FF2B5EF4-FFF2-40B4-BE49-F238E27FC236}">
                  <a16:creationId xmlns:a16="http://schemas.microsoft.com/office/drawing/2014/main" id="{F7F87103-8D60-5586-92C4-C30735DE8B2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8" name="Agrupar 8">
            <a:extLst>
              <a:ext uri="{FF2B5EF4-FFF2-40B4-BE49-F238E27FC236}">
                <a16:creationId xmlns:a16="http://schemas.microsoft.com/office/drawing/2014/main" id="{D279E49D-ED63-F5DC-1B8C-D150BCC81445}"/>
              </a:ext>
            </a:extLst>
          </p:cNvPr>
          <p:cNvGrpSpPr>
            <a:grpSpLocks/>
          </p:cNvGrpSpPr>
          <p:nvPr/>
        </p:nvGrpSpPr>
        <p:grpSpPr bwMode="auto">
          <a:xfrm>
            <a:off x="9958388" y="3262581"/>
            <a:ext cx="323850" cy="323850"/>
            <a:chOff x="4371975" y="2816225"/>
            <a:chExt cx="469900" cy="469900"/>
          </a:xfrm>
        </p:grpSpPr>
        <p:sp>
          <p:nvSpPr>
            <p:cNvPr id="49" name="Elipse 25">
              <a:extLst>
                <a:ext uri="{FF2B5EF4-FFF2-40B4-BE49-F238E27FC236}">
                  <a16:creationId xmlns:a16="http://schemas.microsoft.com/office/drawing/2014/main" id="{44293E07-832A-EE55-1DCC-C603E7305C6C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0" name="Elipse 26">
              <a:extLst>
                <a:ext uri="{FF2B5EF4-FFF2-40B4-BE49-F238E27FC236}">
                  <a16:creationId xmlns:a16="http://schemas.microsoft.com/office/drawing/2014/main" id="{7AEC5771-74A5-B04C-EE6D-748E4A760F1D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BACC898B-BA14-22C2-8569-A8041D129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20242"/>
            <a:ext cx="2457450" cy="19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5F94-0A52-8A3C-C30A-AB540C9BD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5">
            <a:extLst>
              <a:ext uri="{FF2B5EF4-FFF2-40B4-BE49-F238E27FC236}">
                <a16:creationId xmlns:a16="http://schemas.microsoft.com/office/drawing/2014/main" id="{968B4B7F-C868-2C06-82F9-4C0F455F2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90" y="557855"/>
            <a:ext cx="8949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TECNOLOGIA QUE RESOLVE PROBLEMAS</a:t>
            </a:r>
          </a:p>
        </p:txBody>
      </p:sp>
      <p:sp>
        <p:nvSpPr>
          <p:cNvPr id="4" name="CaixaDeTexto 8">
            <a:extLst>
              <a:ext uri="{FF2B5EF4-FFF2-40B4-BE49-F238E27FC236}">
                <a16:creationId xmlns:a16="http://schemas.microsoft.com/office/drawing/2014/main" id="{0B19DDBB-11F0-4E5E-71F4-79DE9AEC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43" y="1265741"/>
            <a:ext cx="99672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 dirty="0" err="1">
                <a:latin typeface="Barlow Condensed SemiBold" panose="00000706000000000000" pitchFamily="2" charset="0"/>
                <a:ea typeface="Calibri"/>
                <a:cs typeface="Calibri"/>
              </a:rPr>
              <a:t>Vídeotelemetria</a:t>
            </a:r>
            <a:r>
              <a:rPr lang="pt-BR" dirty="0">
                <a:latin typeface="Barlow Condensed SemiBold" panose="00000706000000000000" pitchFamily="2" charset="0"/>
                <a:ea typeface="Calibri"/>
                <a:cs typeface="Calibri"/>
              </a:rPr>
              <a:t>: </a:t>
            </a:r>
            <a:r>
              <a:rPr lang="pt-BR" dirty="0">
                <a:latin typeface="Barlow Condensed" panose="00000506000000000000" pitchFamily="2" charset="0"/>
                <a:ea typeface="Calibri"/>
                <a:cs typeface="Calibri"/>
              </a:rPr>
              <a:t>transformando a segurança no trânsito e reduzindo prejuízos e custos nas frotas.</a:t>
            </a:r>
            <a:r>
              <a:rPr lang="pt-BR" b="1" dirty="0">
                <a:latin typeface="Barlow Condensed" panose="00000506000000000000" pitchFamily="2" charset="0"/>
                <a:ea typeface="Calibri"/>
                <a:cs typeface="Calibri"/>
              </a:rPr>
              <a:t> </a:t>
            </a:r>
          </a:p>
          <a:p>
            <a:r>
              <a:rPr lang="pt-BR" sz="1600" b="1" dirty="0">
                <a:latin typeface="Barlow Condensed SemiBold" panose="00000706000000000000" pitchFamily="2" charset="0"/>
                <a:ea typeface="Calibri"/>
                <a:cs typeface="Calibri"/>
              </a:rPr>
              <a:t>Confira os 15 problemas que ela pode ajudar:</a:t>
            </a:r>
          </a:p>
        </p:txBody>
      </p:sp>
      <p:sp>
        <p:nvSpPr>
          <p:cNvPr id="5" name="Retângulo 17">
            <a:extLst>
              <a:ext uri="{FF2B5EF4-FFF2-40B4-BE49-F238E27FC236}">
                <a16:creationId xmlns:a16="http://schemas.microsoft.com/office/drawing/2014/main" id="{7B381345-D882-4FC2-91AD-465C7B666591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F14B6-508F-2FD2-4B19-225393D78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3" y="2501509"/>
            <a:ext cx="10621714" cy="3798636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E26C7038-6B48-3612-CDE4-9AAD9241B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84" y="0"/>
            <a:ext cx="2320735" cy="18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8">
            <a:extLst>
              <a:ext uri="{FF2B5EF4-FFF2-40B4-BE49-F238E27FC236}">
                <a16:creationId xmlns:a16="http://schemas.microsoft.com/office/drawing/2014/main" id="{61EE7919-3334-B0AF-A9CC-AE81ACECD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43" y="3558306"/>
            <a:ext cx="3633795" cy="2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1600" dirty="0">
                <a:latin typeface="Barlow Condensed" panose="00000506000000000000" pitchFamily="2" charset="0"/>
                <a:cs typeface="Calibri"/>
              </a:rPr>
              <a:t>Segundo o estudo </a:t>
            </a:r>
            <a:r>
              <a:rPr lang="pt-BR" altLang="en-US" sz="1600" b="1" u="sng" dirty="0">
                <a:latin typeface="Barlow Condensed" panose="00000506000000000000" pitchFamily="2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Video Telematics Market, da Berg Insight</a:t>
            </a:r>
            <a:r>
              <a:rPr lang="pt-BR" altLang="en-US" sz="1600" dirty="0">
                <a:latin typeface="Barlow Condensed" panose="00000506000000000000" pitchFamily="2" charset="0"/>
                <a:cs typeface="Calibri"/>
              </a:rPr>
              <a:t>, de 2021 para 2022 houve um aumento de 17% de dispositivos de vídeos instalados em veículos na América do Norte. Até 2025, este aumento chegará a 86%.</a:t>
            </a:r>
            <a:endParaRPr lang="pt-BR" altLang="en-US" sz="2000" dirty="0">
              <a:latin typeface="Barlow Condensed" panose="00000506000000000000" pitchFamily="2" charset="0"/>
              <a:ea typeface="Calibri" panose="020F0502020204030204" pitchFamily="34" charset="0"/>
              <a:cs typeface="Times New Roman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1600" dirty="0">
                <a:latin typeface="Barlow Condensed" panose="00000506000000000000" pitchFamily="2" charset="0"/>
                <a:cs typeface="Calibri"/>
              </a:rPr>
              <a:t>O mercado está em crescimento acelerado no Brasil, em busca de mais inteligência e redução de custos. </a:t>
            </a:r>
            <a:r>
              <a:rPr lang="pt-BR" altLang="en-US" sz="1600" b="1" dirty="0">
                <a:latin typeface="Barlow Condensed" panose="00000506000000000000" pitchFamily="2" charset="0"/>
                <a:cs typeface="Calibri"/>
              </a:rPr>
              <a:t>Quem ficar de fora perderá vantagem competitiva.</a:t>
            </a:r>
            <a:endParaRPr lang="pt-BR" altLang="en-US" sz="2000" b="1" dirty="0">
              <a:latin typeface="Barlow Condensed" panose="00000506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FAB4BD5-A0F8-53AC-BC57-0A2924D4803B}"/>
              </a:ext>
            </a:extLst>
          </p:cNvPr>
          <p:cNvSpPr txBox="1">
            <a:spLocks/>
          </p:cNvSpPr>
          <p:nvPr/>
        </p:nvSpPr>
        <p:spPr>
          <a:xfrm>
            <a:off x="734743" y="869837"/>
            <a:ext cx="4678363" cy="25591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O USO DE DISPOSITIVOS EM VÍDEO É UM CAMINHO SEM VOLTA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A360A-BAC7-324B-185B-DB58B072C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106" y="0"/>
            <a:ext cx="9415890" cy="6858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660CAD42-E503-B502-ADA5-516D43DF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21" y="0"/>
            <a:ext cx="2206203" cy="1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12">
            <a:extLst>
              <a:ext uri="{FF2B5EF4-FFF2-40B4-BE49-F238E27FC236}">
                <a16:creationId xmlns:a16="http://schemas.microsoft.com/office/drawing/2014/main" id="{AFF24358-D21C-8559-AE13-46774FBF5FB3}"/>
              </a:ext>
            </a:extLst>
          </p:cNvPr>
          <p:cNvSpPr/>
          <p:nvPr/>
        </p:nvSpPr>
        <p:spPr>
          <a:xfrm>
            <a:off x="7579315" y="4143844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5BEF5E4-AA8E-810A-69C1-5E0A7121AE73}"/>
              </a:ext>
            </a:extLst>
          </p:cNvPr>
          <p:cNvSpPr txBox="1"/>
          <p:nvPr/>
        </p:nvSpPr>
        <p:spPr>
          <a:xfrm>
            <a:off x="668055" y="936843"/>
            <a:ext cx="426589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dirty="0">
                <a:solidFill>
                  <a:srgbClr val="04264D"/>
                </a:solidFill>
                <a:latin typeface="Barlow Condensed SemiBold" panose="00000706000000000000" pitchFamily="2" charset="0"/>
                <a:ea typeface="+mn-lt"/>
                <a:cs typeface="+mn-lt"/>
              </a:rPr>
              <a:t>GRAÇAS À UTILIZAÇÃO DA VIDEOTELEMETRIA,</a:t>
            </a:r>
            <a:endParaRPr lang="pt-BR" sz="3200" b="1" dirty="0">
              <a:solidFill>
                <a:srgbClr val="04264D"/>
              </a:solidFill>
              <a:latin typeface="Barlow Condensed SemiBold" panose="00000706000000000000" pitchFamily="2" charset="0"/>
              <a:cs typeface="Calibri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1A59935-F084-C6BD-CF32-79BE63B08F9D}"/>
              </a:ext>
            </a:extLst>
          </p:cNvPr>
          <p:cNvGrpSpPr>
            <a:grpSpLocks/>
          </p:cNvGrpSpPr>
          <p:nvPr/>
        </p:nvGrpSpPr>
        <p:grpSpPr bwMode="auto">
          <a:xfrm>
            <a:off x="1069779" y="4783205"/>
            <a:ext cx="1987548" cy="974166"/>
            <a:chOff x="1017588" y="3749857"/>
            <a:chExt cx="1988070" cy="974277"/>
          </a:xfrm>
        </p:grpSpPr>
        <p:sp>
          <p:nvSpPr>
            <p:cNvPr id="10" name="CaixaDeTexto 12">
              <a:extLst>
                <a:ext uri="{FF2B5EF4-FFF2-40B4-BE49-F238E27FC236}">
                  <a16:creationId xmlns:a16="http://schemas.microsoft.com/office/drawing/2014/main" id="{C15A5D24-709C-6069-C6C3-9187C54E9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588" y="4351617"/>
              <a:ext cx="1988070" cy="37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dirty="0">
                  <a:latin typeface="Barlow Condensed SemiBold" panose="00000706000000000000" pitchFamily="2" charset="0"/>
                </a:rPr>
                <a:t>Empresas de logística</a:t>
              </a:r>
              <a:endParaRPr lang="pt-BR" dirty="0"/>
            </a:p>
          </p:txBody>
        </p:sp>
        <p:sp>
          <p:nvSpPr>
            <p:cNvPr id="11" name="CaixaDeTexto 14">
              <a:extLst>
                <a:ext uri="{FF2B5EF4-FFF2-40B4-BE49-F238E27FC236}">
                  <a16:creationId xmlns:a16="http://schemas.microsoft.com/office/drawing/2014/main" id="{ADBA3101-F1BB-4921-3EDB-72DC4531C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061" y="3749857"/>
              <a:ext cx="1635125" cy="65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pt-BR" altLang="en-US" sz="3600" b="1">
                <a:solidFill>
                  <a:srgbClr val="00B1F1"/>
                </a:solidFill>
                <a:latin typeface="Barlow Condensed SemiBold" panose="00000706000000000000" pitchFamily="2" charset="0"/>
              </a:endParaRPr>
            </a:p>
          </p:txBody>
        </p:sp>
      </p:grpSp>
      <p:sp>
        <p:nvSpPr>
          <p:cNvPr id="17" name="CaixaDeTexto 18">
            <a:extLst>
              <a:ext uri="{FF2B5EF4-FFF2-40B4-BE49-F238E27FC236}">
                <a16:creationId xmlns:a16="http://schemas.microsoft.com/office/drawing/2014/main" id="{095683E2-F70C-5E3E-AA7B-818BE03B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133" y="5384893"/>
            <a:ext cx="1989139" cy="6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altLang="en-US" dirty="0">
                <a:latin typeface="Barlow Condensed SemiBold" panose="00000706000000000000" pitchFamily="2" charset="0"/>
              </a:rPr>
              <a:t>Empresas de segurança</a:t>
            </a:r>
            <a:endParaRPr lang="pt-BR" dirty="0"/>
          </a:p>
        </p:txBody>
      </p:sp>
      <p:sp>
        <p:nvSpPr>
          <p:cNvPr id="24" name="CaixaDeTexto 36">
            <a:extLst>
              <a:ext uri="{FF2B5EF4-FFF2-40B4-BE49-F238E27FC236}">
                <a16:creationId xmlns:a16="http://schemas.microsoft.com/office/drawing/2014/main" id="{A551A90D-305B-348C-AE1F-C93B58FA3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369" y="5384893"/>
            <a:ext cx="1989139" cy="3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altLang="en-US" dirty="0">
                <a:latin typeface="Barlow Condensed SemiBold" panose="00000706000000000000" pitchFamily="2" charset="0"/>
              </a:rPr>
              <a:t>Empresas Agrícolas</a:t>
            </a:r>
            <a:endParaRPr lang="pt-BR" dirty="0"/>
          </a:p>
        </p:txBody>
      </p:sp>
      <p:sp>
        <p:nvSpPr>
          <p:cNvPr id="31" name="CaixaDeTexto 47">
            <a:extLst>
              <a:ext uri="{FF2B5EF4-FFF2-40B4-BE49-F238E27FC236}">
                <a16:creationId xmlns:a16="http://schemas.microsoft.com/office/drawing/2014/main" id="{859EE0AA-3462-783D-D377-8E51CCABF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910" y="5400769"/>
            <a:ext cx="1987548" cy="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altLang="en-US" dirty="0">
                <a:latin typeface="Barlow Condensed SemiBold" panose="00000706000000000000" pitchFamily="2" charset="0"/>
              </a:rPr>
              <a:t>Empresas de transporte público</a:t>
            </a:r>
            <a:endParaRPr lang="pt-BR" dirty="0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35560934-1C64-4F0C-18BC-834C4AFC69CD}"/>
              </a:ext>
            </a:extLst>
          </p:cNvPr>
          <p:cNvGrpSpPr>
            <a:grpSpLocks/>
          </p:cNvGrpSpPr>
          <p:nvPr/>
        </p:nvGrpSpPr>
        <p:grpSpPr bwMode="auto">
          <a:xfrm>
            <a:off x="8982053" y="4783202"/>
            <a:ext cx="1987548" cy="994259"/>
            <a:chOff x="1017588" y="3749857"/>
            <a:chExt cx="1988070" cy="994373"/>
          </a:xfrm>
        </p:grpSpPr>
        <p:sp>
          <p:nvSpPr>
            <p:cNvPr id="46" name="CaixaDeTexto 12">
              <a:extLst>
                <a:ext uri="{FF2B5EF4-FFF2-40B4-BE49-F238E27FC236}">
                  <a16:creationId xmlns:a16="http://schemas.microsoft.com/office/drawing/2014/main" id="{85AD4E21-24EB-9688-B866-7335105B1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588" y="4382936"/>
              <a:ext cx="1988070" cy="36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pt-BR" altLang="en-US" dirty="0">
                  <a:latin typeface="Barlow Condensed SemiBold" panose="00000706000000000000" pitchFamily="2" charset="0"/>
                  <a:ea typeface="Calibri"/>
                  <a:cs typeface="Times New Roman"/>
                </a:rPr>
                <a:t>Empresas de energia</a:t>
              </a:r>
              <a:endParaRPr lang="pt-BR" altLang="en-US" dirty="0"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CaixaDeTexto 14">
              <a:extLst>
                <a:ext uri="{FF2B5EF4-FFF2-40B4-BE49-F238E27FC236}">
                  <a16:creationId xmlns:a16="http://schemas.microsoft.com/office/drawing/2014/main" id="{384791D4-493B-1672-6AD4-54D26E5DE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061" y="3749857"/>
              <a:ext cx="1635125" cy="63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7000"/>
                </a:lnSpc>
                <a:spcAft>
                  <a:spcPts val="800"/>
                </a:spcAft>
              </a:pPr>
              <a:endParaRPr lang="pt-BR" altLang="en-US" sz="3600" b="1">
                <a:solidFill>
                  <a:srgbClr val="00B1F1"/>
                </a:solidFill>
                <a:latin typeface="Barlow Condensed SemiBold" panose="00000706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82C0687-3D7F-968E-56E3-BC2B380B3586}"/>
              </a:ext>
            </a:extLst>
          </p:cNvPr>
          <p:cNvSpPr txBox="1"/>
          <p:nvPr/>
        </p:nvSpPr>
        <p:spPr>
          <a:xfrm>
            <a:off x="668055" y="2346284"/>
            <a:ext cx="4084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Barlow Condensed" panose="00000506000000000000" pitchFamily="2" charset="0"/>
                <a:ea typeface="+mn-lt"/>
                <a:cs typeface="+mn-lt"/>
              </a:rPr>
              <a:t>E</a:t>
            </a:r>
            <a:r>
              <a:rPr lang="pt-BR" sz="1800" dirty="0">
                <a:latin typeface="Barlow Condensed" panose="00000506000000000000" pitchFamily="2" charset="0"/>
                <a:ea typeface="+mn-lt"/>
                <a:cs typeface="+mn-lt"/>
              </a:rPr>
              <a:t>nfrentar os desafios da gestão de frotas em diversos segmentos da mobilidade no trânsito brasileiro já é possível.</a:t>
            </a:r>
            <a:endParaRPr lang="pt-BR" dirty="0">
              <a:latin typeface="Barlow Condensed" panose="00000506000000000000" pitchFamily="2" charset="0"/>
            </a:endParaRPr>
          </a:p>
        </p:txBody>
      </p:sp>
      <p:sp>
        <p:nvSpPr>
          <p:cNvPr id="5" name="Elipse 12">
            <a:extLst>
              <a:ext uri="{FF2B5EF4-FFF2-40B4-BE49-F238E27FC236}">
                <a16:creationId xmlns:a16="http://schemas.microsoft.com/office/drawing/2014/main" id="{82E6F416-5C34-B7DC-DCFB-1C5D95B4795F}"/>
              </a:ext>
            </a:extLst>
          </p:cNvPr>
          <p:cNvSpPr/>
          <p:nvPr/>
        </p:nvSpPr>
        <p:spPr>
          <a:xfrm>
            <a:off x="1526184" y="4141625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Elipse 12">
            <a:extLst>
              <a:ext uri="{FF2B5EF4-FFF2-40B4-BE49-F238E27FC236}">
                <a16:creationId xmlns:a16="http://schemas.microsoft.com/office/drawing/2014/main" id="{8284E604-754B-E9AA-F006-6464C8AD8CAD}"/>
              </a:ext>
            </a:extLst>
          </p:cNvPr>
          <p:cNvSpPr/>
          <p:nvPr/>
        </p:nvSpPr>
        <p:spPr>
          <a:xfrm>
            <a:off x="3692333" y="4141625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lipse 12">
            <a:extLst>
              <a:ext uri="{FF2B5EF4-FFF2-40B4-BE49-F238E27FC236}">
                <a16:creationId xmlns:a16="http://schemas.microsoft.com/office/drawing/2014/main" id="{27A4ECE4-0D47-C986-C335-D1E9B0AF23CF}"/>
              </a:ext>
            </a:extLst>
          </p:cNvPr>
          <p:cNvSpPr/>
          <p:nvPr/>
        </p:nvSpPr>
        <p:spPr>
          <a:xfrm>
            <a:off x="5592569" y="4141625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lipse 12">
            <a:extLst>
              <a:ext uri="{FF2B5EF4-FFF2-40B4-BE49-F238E27FC236}">
                <a16:creationId xmlns:a16="http://schemas.microsoft.com/office/drawing/2014/main" id="{7366783B-2651-EFDD-7CAA-4C8978EAD0D5}"/>
              </a:ext>
            </a:extLst>
          </p:cNvPr>
          <p:cNvSpPr/>
          <p:nvPr/>
        </p:nvSpPr>
        <p:spPr>
          <a:xfrm>
            <a:off x="9438458" y="4141625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8EC4D1-56C9-0A5D-F716-27E068BF57B6}"/>
              </a:ext>
            </a:extLst>
          </p:cNvPr>
          <p:cNvSpPr/>
          <p:nvPr/>
        </p:nvSpPr>
        <p:spPr>
          <a:xfrm>
            <a:off x="1783579" y="4404139"/>
            <a:ext cx="550139" cy="550151"/>
          </a:xfrm>
          <a:custGeom>
            <a:avLst/>
            <a:gdLst>
              <a:gd name="connsiteX0" fmla="*/ 258261 w 841248"/>
              <a:gd name="connsiteY0" fmla="*/ 187376 h 841266"/>
              <a:gd name="connsiteX1" fmla="*/ 307600 w 841248"/>
              <a:gd name="connsiteY1" fmla="*/ 202397 h 841266"/>
              <a:gd name="connsiteX2" fmla="*/ 355159 w 841248"/>
              <a:gd name="connsiteY2" fmla="*/ 130540 h 841266"/>
              <a:gd name="connsiteX3" fmla="*/ 258261 w 841248"/>
              <a:gd name="connsiteY3" fmla="*/ 187376 h 841266"/>
              <a:gd name="connsiteX4" fmla="*/ 258261 w 841248"/>
              <a:gd name="connsiteY4" fmla="*/ 187376 h 841266"/>
              <a:gd name="connsiteX5" fmla="*/ 626288 w 841248"/>
              <a:gd name="connsiteY5" fmla="*/ 384734 h 841266"/>
              <a:gd name="connsiteX6" fmla="*/ 730529 w 841248"/>
              <a:gd name="connsiteY6" fmla="*/ 384734 h 841266"/>
              <a:gd name="connsiteX7" fmla="*/ 539344 w 841248"/>
              <a:gd name="connsiteY7" fmla="*/ 130540 h 841266"/>
              <a:gd name="connsiteX8" fmla="*/ 586902 w 841248"/>
              <a:gd name="connsiteY8" fmla="*/ 202397 h 841266"/>
              <a:gd name="connsiteX9" fmla="*/ 614648 w 841248"/>
              <a:gd name="connsiteY9" fmla="*/ 194767 h 841266"/>
              <a:gd name="connsiteX10" fmla="*/ 632270 w 841248"/>
              <a:gd name="connsiteY10" fmla="*/ 204102 h 841266"/>
              <a:gd name="connsiteX11" fmla="*/ 622935 w 841248"/>
              <a:gd name="connsiteY11" fmla="*/ 221723 h 841266"/>
              <a:gd name="connsiteX12" fmla="*/ 597818 w 841248"/>
              <a:gd name="connsiteY12" fmla="*/ 228752 h 841266"/>
              <a:gd name="connsiteX13" fmla="*/ 626288 w 841248"/>
              <a:gd name="connsiteY13" fmla="*/ 384734 h 841266"/>
              <a:gd name="connsiteX14" fmla="*/ 626288 w 841248"/>
              <a:gd name="connsiteY14" fmla="*/ 384734 h 841266"/>
              <a:gd name="connsiteX15" fmla="*/ 626288 w 841248"/>
              <a:gd name="connsiteY15" fmla="*/ 384734 h 841266"/>
              <a:gd name="connsiteX16" fmla="*/ 433102 w 841248"/>
              <a:gd name="connsiteY16" fmla="*/ 217894 h 841266"/>
              <a:gd name="connsiteX17" fmla="*/ 433102 w 841248"/>
              <a:gd name="connsiteY17" fmla="*/ 217894 h 841266"/>
              <a:gd name="connsiteX18" fmla="*/ 335947 w 841248"/>
              <a:gd name="connsiteY18" fmla="*/ 208388 h 841266"/>
              <a:gd name="connsiteX19" fmla="*/ 433102 w 841248"/>
              <a:gd name="connsiteY19" fmla="*/ 116519 h 841266"/>
              <a:gd name="connsiteX20" fmla="*/ 433102 w 841248"/>
              <a:gd name="connsiteY20" fmla="*/ 217894 h 841266"/>
              <a:gd name="connsiteX21" fmla="*/ 433102 w 841248"/>
              <a:gd name="connsiteY21" fmla="*/ 217894 h 841266"/>
              <a:gd name="connsiteX22" fmla="*/ 433102 w 841248"/>
              <a:gd name="connsiteY22" fmla="*/ 384734 h 841266"/>
              <a:gd name="connsiteX23" fmla="*/ 433102 w 841248"/>
              <a:gd name="connsiteY23" fmla="*/ 246174 h 841266"/>
              <a:gd name="connsiteX24" fmla="*/ 324441 w 841248"/>
              <a:gd name="connsiteY24" fmla="*/ 234915 h 841266"/>
              <a:gd name="connsiteX25" fmla="*/ 296466 w 841248"/>
              <a:gd name="connsiteY25" fmla="*/ 384734 h 841266"/>
              <a:gd name="connsiteX26" fmla="*/ 433102 w 841248"/>
              <a:gd name="connsiteY26" fmla="*/ 384734 h 841266"/>
              <a:gd name="connsiteX27" fmla="*/ 433102 w 841248"/>
              <a:gd name="connsiteY27" fmla="*/ 384734 h 841266"/>
              <a:gd name="connsiteX28" fmla="*/ 461381 w 841248"/>
              <a:gd name="connsiteY28" fmla="*/ 246174 h 841266"/>
              <a:gd name="connsiteX29" fmla="*/ 461381 w 841248"/>
              <a:gd name="connsiteY29" fmla="*/ 246174 h 841266"/>
              <a:gd name="connsiteX30" fmla="*/ 570043 w 841248"/>
              <a:gd name="connsiteY30" fmla="*/ 234915 h 841266"/>
              <a:gd name="connsiteX31" fmla="*/ 598018 w 841248"/>
              <a:gd name="connsiteY31" fmla="*/ 384734 h 841266"/>
              <a:gd name="connsiteX32" fmla="*/ 461381 w 841248"/>
              <a:gd name="connsiteY32" fmla="*/ 384734 h 841266"/>
              <a:gd name="connsiteX33" fmla="*/ 461381 w 841248"/>
              <a:gd name="connsiteY33" fmla="*/ 246174 h 841266"/>
              <a:gd name="connsiteX34" fmla="*/ 461381 w 841248"/>
              <a:gd name="connsiteY34" fmla="*/ 246174 h 841266"/>
              <a:gd name="connsiteX35" fmla="*/ 461381 w 841248"/>
              <a:gd name="connsiteY35" fmla="*/ 116519 h 841266"/>
              <a:gd name="connsiteX36" fmla="*/ 461381 w 841248"/>
              <a:gd name="connsiteY36" fmla="*/ 116519 h 841266"/>
              <a:gd name="connsiteX37" fmla="*/ 558546 w 841248"/>
              <a:gd name="connsiteY37" fmla="*/ 208369 h 841266"/>
              <a:gd name="connsiteX38" fmla="*/ 461381 w 841248"/>
              <a:gd name="connsiteY38" fmla="*/ 217894 h 841266"/>
              <a:gd name="connsiteX39" fmla="*/ 461381 w 841248"/>
              <a:gd name="connsiteY39" fmla="*/ 116519 h 841266"/>
              <a:gd name="connsiteX40" fmla="*/ 461381 w 841248"/>
              <a:gd name="connsiteY40" fmla="*/ 116519 h 841266"/>
              <a:gd name="connsiteX41" fmla="*/ 166287 w 841248"/>
              <a:gd name="connsiteY41" fmla="*/ 438369 h 841266"/>
              <a:gd name="connsiteX42" fmla="*/ 166287 w 841248"/>
              <a:gd name="connsiteY42" fmla="*/ 438369 h 841266"/>
              <a:gd name="connsiteX43" fmla="*/ 236525 w 841248"/>
              <a:gd name="connsiteY43" fmla="*/ 209045 h 841266"/>
              <a:gd name="connsiteX44" fmla="*/ 296666 w 841248"/>
              <a:gd name="connsiteY44" fmla="*/ 228752 h 841266"/>
              <a:gd name="connsiteX45" fmla="*/ 268195 w 841248"/>
              <a:gd name="connsiteY45" fmla="*/ 384734 h 841266"/>
              <a:gd name="connsiteX46" fmla="*/ 232991 w 841248"/>
              <a:gd name="connsiteY46" fmla="*/ 384734 h 841266"/>
              <a:gd name="connsiteX47" fmla="*/ 218846 w 841248"/>
              <a:gd name="connsiteY47" fmla="*/ 398878 h 841266"/>
              <a:gd name="connsiteX48" fmla="*/ 232991 w 841248"/>
              <a:gd name="connsiteY48" fmla="*/ 413014 h 841266"/>
              <a:gd name="connsiteX49" fmla="*/ 268214 w 841248"/>
              <a:gd name="connsiteY49" fmla="*/ 413014 h 841266"/>
              <a:gd name="connsiteX50" fmla="*/ 269472 w 841248"/>
              <a:gd name="connsiteY50" fmla="*/ 438379 h 841266"/>
              <a:gd name="connsiteX51" fmla="*/ 166287 w 841248"/>
              <a:gd name="connsiteY51" fmla="*/ 438379 h 841266"/>
              <a:gd name="connsiteX52" fmla="*/ 166287 w 841248"/>
              <a:gd name="connsiteY52" fmla="*/ 438369 h 841266"/>
              <a:gd name="connsiteX53" fmla="*/ 570567 w 841248"/>
              <a:gd name="connsiteY53" fmla="*/ 626164 h 841266"/>
              <a:gd name="connsiteX54" fmla="*/ 581806 w 841248"/>
              <a:gd name="connsiteY54" fmla="*/ 648662 h 841266"/>
              <a:gd name="connsiteX55" fmla="*/ 730529 w 841248"/>
              <a:gd name="connsiteY55" fmla="*/ 413004 h 841266"/>
              <a:gd name="connsiteX56" fmla="*/ 626307 w 841248"/>
              <a:gd name="connsiteY56" fmla="*/ 413004 h 841266"/>
              <a:gd name="connsiteX57" fmla="*/ 597837 w 841248"/>
              <a:gd name="connsiteY57" fmla="*/ 569004 h 841266"/>
              <a:gd name="connsiteX58" fmla="*/ 622935 w 841248"/>
              <a:gd name="connsiteY58" fmla="*/ 576034 h 841266"/>
              <a:gd name="connsiteX59" fmla="*/ 632270 w 841248"/>
              <a:gd name="connsiteY59" fmla="*/ 593655 h 841266"/>
              <a:gd name="connsiteX60" fmla="*/ 614648 w 841248"/>
              <a:gd name="connsiteY60" fmla="*/ 602990 h 841266"/>
              <a:gd name="connsiteX61" fmla="*/ 586902 w 841248"/>
              <a:gd name="connsiteY61" fmla="*/ 595360 h 841266"/>
              <a:gd name="connsiteX62" fmla="*/ 570567 w 841248"/>
              <a:gd name="connsiteY62" fmla="*/ 626164 h 841266"/>
              <a:gd name="connsiteX63" fmla="*/ 570567 w 841248"/>
              <a:gd name="connsiteY63" fmla="*/ 626164 h 841266"/>
              <a:gd name="connsiteX64" fmla="*/ 570567 w 841248"/>
              <a:gd name="connsiteY64" fmla="*/ 626164 h 841266"/>
              <a:gd name="connsiteX65" fmla="*/ 551583 w 841248"/>
              <a:gd name="connsiteY65" fmla="*/ 588169 h 841266"/>
              <a:gd name="connsiteX66" fmla="*/ 555346 w 841248"/>
              <a:gd name="connsiteY66" fmla="*/ 595703 h 841266"/>
              <a:gd name="connsiteX67" fmla="*/ 558508 w 841248"/>
              <a:gd name="connsiteY67" fmla="*/ 589398 h 841266"/>
              <a:gd name="connsiteX68" fmla="*/ 551583 w 841248"/>
              <a:gd name="connsiteY68" fmla="*/ 588169 h 841266"/>
              <a:gd name="connsiteX69" fmla="*/ 551583 w 841248"/>
              <a:gd name="connsiteY69" fmla="*/ 588169 h 841266"/>
              <a:gd name="connsiteX70" fmla="*/ 551583 w 841248"/>
              <a:gd name="connsiteY70" fmla="*/ 588169 h 841266"/>
              <a:gd name="connsiteX71" fmla="*/ 461381 w 841248"/>
              <a:gd name="connsiteY71" fmla="*/ 533238 h 841266"/>
              <a:gd name="connsiteX72" fmla="*/ 461381 w 841248"/>
              <a:gd name="connsiteY72" fmla="*/ 413004 h 841266"/>
              <a:gd name="connsiteX73" fmla="*/ 598008 w 841248"/>
              <a:gd name="connsiteY73" fmla="*/ 413004 h 841266"/>
              <a:gd name="connsiteX74" fmla="*/ 569995 w 841248"/>
              <a:gd name="connsiteY74" fmla="*/ 562842 h 841266"/>
              <a:gd name="connsiteX75" fmla="*/ 536134 w 841248"/>
              <a:gd name="connsiteY75" fmla="*/ 557251 h 841266"/>
              <a:gd name="connsiteX76" fmla="*/ 528037 w 841248"/>
              <a:gd name="connsiteY76" fmla="*/ 541077 h 841266"/>
              <a:gd name="connsiteX77" fmla="*/ 515455 w 841248"/>
              <a:gd name="connsiteY77" fmla="*/ 533286 h 841266"/>
              <a:gd name="connsiteX78" fmla="*/ 461381 w 841248"/>
              <a:gd name="connsiteY78" fmla="*/ 533238 h 841266"/>
              <a:gd name="connsiteX79" fmla="*/ 461381 w 841248"/>
              <a:gd name="connsiteY79" fmla="*/ 533238 h 841266"/>
              <a:gd name="connsiteX80" fmla="*/ 413499 w 841248"/>
              <a:gd name="connsiteY80" fmla="*/ 533238 h 841266"/>
              <a:gd name="connsiteX81" fmla="*/ 433102 w 841248"/>
              <a:gd name="connsiteY81" fmla="*/ 533238 h 841266"/>
              <a:gd name="connsiteX82" fmla="*/ 433102 w 841248"/>
              <a:gd name="connsiteY82" fmla="*/ 413004 h 841266"/>
              <a:gd name="connsiteX83" fmla="*/ 296456 w 841248"/>
              <a:gd name="connsiteY83" fmla="*/ 413004 h 841266"/>
              <a:gd name="connsiteX84" fmla="*/ 297732 w 841248"/>
              <a:gd name="connsiteY84" fmla="*/ 438369 h 841266"/>
              <a:gd name="connsiteX85" fmla="*/ 399374 w 841248"/>
              <a:gd name="connsiteY85" fmla="*/ 438369 h 841266"/>
              <a:gd name="connsiteX86" fmla="*/ 413509 w 841248"/>
              <a:gd name="connsiteY86" fmla="*/ 452514 h 841266"/>
              <a:gd name="connsiteX87" fmla="*/ 413499 w 841248"/>
              <a:gd name="connsiteY87" fmla="*/ 533238 h 841266"/>
              <a:gd name="connsiteX88" fmla="*/ 413499 w 841248"/>
              <a:gd name="connsiteY88" fmla="*/ 533238 h 841266"/>
              <a:gd name="connsiteX89" fmla="*/ 140980 w 841248"/>
              <a:gd name="connsiteY89" fmla="*/ 746379 h 841266"/>
              <a:gd name="connsiteX90" fmla="*/ 117434 w 841248"/>
              <a:gd name="connsiteY90" fmla="*/ 803234 h 841266"/>
              <a:gd name="connsiteX91" fmla="*/ 174288 w 841248"/>
              <a:gd name="connsiteY91" fmla="*/ 779678 h 841266"/>
              <a:gd name="connsiteX92" fmla="*/ 140980 w 841248"/>
              <a:gd name="connsiteY92" fmla="*/ 746379 h 841266"/>
              <a:gd name="connsiteX93" fmla="*/ 140980 w 841248"/>
              <a:gd name="connsiteY93" fmla="*/ 746379 h 841266"/>
              <a:gd name="connsiteX94" fmla="*/ 140980 w 841248"/>
              <a:gd name="connsiteY94" fmla="*/ 746379 h 841266"/>
              <a:gd name="connsiteX95" fmla="*/ 546392 w 841248"/>
              <a:gd name="connsiteY95" fmla="*/ 793814 h 841266"/>
              <a:gd name="connsiteX96" fmla="*/ 546392 w 841248"/>
              <a:gd name="connsiteY96" fmla="*/ 793814 h 841266"/>
              <a:gd name="connsiteX97" fmla="*/ 442893 w 841248"/>
              <a:gd name="connsiteY97" fmla="*/ 823227 h 841266"/>
              <a:gd name="connsiteX98" fmla="*/ 426491 w 841248"/>
              <a:gd name="connsiteY98" fmla="*/ 793814 h 841266"/>
              <a:gd name="connsiteX99" fmla="*/ 200930 w 841248"/>
              <a:gd name="connsiteY99" fmla="*/ 793814 h 841266"/>
              <a:gd name="connsiteX100" fmla="*/ 97431 w 841248"/>
              <a:gd name="connsiteY100" fmla="*/ 823227 h 841266"/>
              <a:gd name="connsiteX101" fmla="*/ 81029 w 841248"/>
              <a:gd name="connsiteY101" fmla="*/ 793814 h 841266"/>
              <a:gd name="connsiteX102" fmla="*/ 14135 w 841248"/>
              <a:gd name="connsiteY102" fmla="*/ 793814 h 841266"/>
              <a:gd name="connsiteX103" fmla="*/ 0 w 841248"/>
              <a:gd name="connsiteY103" fmla="*/ 779678 h 841266"/>
              <a:gd name="connsiteX104" fmla="*/ 0 w 841248"/>
              <a:gd name="connsiteY104" fmla="*/ 452514 h 841266"/>
              <a:gd name="connsiteX105" fmla="*/ 14135 w 841248"/>
              <a:gd name="connsiteY105" fmla="*/ 438369 h 841266"/>
              <a:gd name="connsiteX106" fmla="*/ 137884 w 841248"/>
              <a:gd name="connsiteY106" fmla="*/ 438369 h 841266"/>
              <a:gd name="connsiteX107" fmla="*/ 447237 w 841248"/>
              <a:gd name="connsiteY107" fmla="*/ 86973 h 841266"/>
              <a:gd name="connsiteX108" fmla="*/ 759152 w 841248"/>
              <a:gd name="connsiteY108" fmla="*/ 398869 h 841266"/>
              <a:gd name="connsiteX109" fmla="*/ 589626 w 841248"/>
              <a:gd name="connsiteY109" fmla="*/ 676370 h 841266"/>
              <a:gd name="connsiteX110" fmla="*/ 589626 w 841248"/>
              <a:gd name="connsiteY110" fmla="*/ 779678 h 841266"/>
              <a:gd name="connsiteX111" fmla="*/ 575491 w 841248"/>
              <a:gd name="connsiteY111" fmla="*/ 793814 h 841266"/>
              <a:gd name="connsiteX112" fmla="*/ 546392 w 841248"/>
              <a:gd name="connsiteY112" fmla="*/ 793814 h 841266"/>
              <a:gd name="connsiteX113" fmla="*/ 546392 w 841248"/>
              <a:gd name="connsiteY113" fmla="*/ 793814 h 841266"/>
              <a:gd name="connsiteX114" fmla="*/ 442893 w 841248"/>
              <a:gd name="connsiteY114" fmla="*/ 736130 h 841266"/>
              <a:gd name="connsiteX115" fmla="*/ 442893 w 841248"/>
              <a:gd name="connsiteY115" fmla="*/ 736130 h 841266"/>
              <a:gd name="connsiteX116" fmla="*/ 426491 w 841248"/>
              <a:gd name="connsiteY116" fmla="*/ 765534 h 841266"/>
              <a:gd name="connsiteX117" fmla="*/ 413499 w 841248"/>
              <a:gd name="connsiteY117" fmla="*/ 765534 h 841266"/>
              <a:gd name="connsiteX118" fmla="*/ 413499 w 841248"/>
              <a:gd name="connsiteY118" fmla="*/ 561518 h 841266"/>
              <a:gd name="connsiteX119" fmla="*/ 506778 w 841248"/>
              <a:gd name="connsiteY119" fmla="*/ 561518 h 841266"/>
              <a:gd name="connsiteX120" fmla="*/ 561356 w 841248"/>
              <a:gd name="connsiteY120" fmla="*/ 670722 h 841266"/>
              <a:gd name="connsiteX121" fmla="*/ 561356 w 841248"/>
              <a:gd name="connsiteY121" fmla="*/ 765543 h 841266"/>
              <a:gd name="connsiteX122" fmla="*/ 546383 w 841248"/>
              <a:gd name="connsiteY122" fmla="*/ 765543 h 841266"/>
              <a:gd name="connsiteX123" fmla="*/ 442893 w 841248"/>
              <a:gd name="connsiteY123" fmla="*/ 736130 h 841266"/>
              <a:gd name="connsiteX124" fmla="*/ 442893 w 841248"/>
              <a:gd name="connsiteY124" fmla="*/ 736130 h 841266"/>
              <a:gd name="connsiteX125" fmla="*/ 486442 w 841248"/>
              <a:gd name="connsiteY125" fmla="*/ 746379 h 841266"/>
              <a:gd name="connsiteX126" fmla="*/ 462886 w 841248"/>
              <a:gd name="connsiteY126" fmla="*/ 803234 h 841266"/>
              <a:gd name="connsiteX127" fmla="*/ 519741 w 841248"/>
              <a:gd name="connsiteY127" fmla="*/ 779678 h 841266"/>
              <a:gd name="connsiteX128" fmla="*/ 486442 w 841248"/>
              <a:gd name="connsiteY128" fmla="*/ 746379 h 841266"/>
              <a:gd name="connsiteX129" fmla="*/ 486442 w 841248"/>
              <a:gd name="connsiteY129" fmla="*/ 746379 h 841266"/>
              <a:gd name="connsiteX130" fmla="*/ 486442 w 841248"/>
              <a:gd name="connsiteY130" fmla="*/ 746379 h 841266"/>
              <a:gd name="connsiteX131" fmla="*/ 533733 w 841248"/>
              <a:gd name="connsiteY131" fmla="*/ 677666 h 841266"/>
              <a:gd name="connsiteX132" fmla="*/ 432254 w 841248"/>
              <a:gd name="connsiteY132" fmla="*/ 677666 h 841266"/>
              <a:gd name="connsiteX133" fmla="*/ 418119 w 841248"/>
              <a:gd name="connsiteY133" fmla="*/ 663531 h 841266"/>
              <a:gd name="connsiteX134" fmla="*/ 418119 w 841248"/>
              <a:gd name="connsiteY134" fmla="*/ 584178 h 841266"/>
              <a:gd name="connsiteX135" fmla="*/ 432264 w 841248"/>
              <a:gd name="connsiteY135" fmla="*/ 570033 h 841266"/>
              <a:gd name="connsiteX136" fmla="*/ 494081 w 841248"/>
              <a:gd name="connsiteY136" fmla="*/ 570033 h 841266"/>
              <a:gd name="connsiteX137" fmla="*/ 494081 w 841248"/>
              <a:gd name="connsiteY137" fmla="*/ 570109 h 841266"/>
              <a:gd name="connsiteX138" fmla="*/ 506682 w 841248"/>
              <a:gd name="connsiteY138" fmla="*/ 577882 h 841266"/>
              <a:gd name="connsiteX139" fmla="*/ 545744 w 841248"/>
              <a:gd name="connsiteY139" fmla="*/ 656073 h 841266"/>
              <a:gd name="connsiteX140" fmla="*/ 533733 w 841248"/>
              <a:gd name="connsiteY140" fmla="*/ 677666 h 841266"/>
              <a:gd name="connsiteX141" fmla="*/ 533733 w 841248"/>
              <a:gd name="connsiteY141" fmla="*/ 677666 h 841266"/>
              <a:gd name="connsiteX142" fmla="*/ 446389 w 841248"/>
              <a:gd name="connsiteY142" fmla="*/ 649386 h 841266"/>
              <a:gd name="connsiteX143" fmla="*/ 510931 w 841248"/>
              <a:gd name="connsiteY143" fmla="*/ 649386 h 841266"/>
              <a:gd name="connsiteX144" fmla="*/ 485413 w 841248"/>
              <a:gd name="connsiteY144" fmla="*/ 598313 h 841266"/>
              <a:gd name="connsiteX145" fmla="*/ 446389 w 841248"/>
              <a:gd name="connsiteY145" fmla="*/ 598313 h 841266"/>
              <a:gd name="connsiteX146" fmla="*/ 446389 w 841248"/>
              <a:gd name="connsiteY146" fmla="*/ 649386 h 841266"/>
              <a:gd name="connsiteX147" fmla="*/ 446389 w 841248"/>
              <a:gd name="connsiteY147" fmla="*/ 649386 h 841266"/>
              <a:gd name="connsiteX148" fmla="*/ 178946 w 841248"/>
              <a:gd name="connsiteY148" fmla="*/ 466649 h 841266"/>
              <a:gd name="connsiteX149" fmla="*/ 178946 w 841248"/>
              <a:gd name="connsiteY149" fmla="*/ 529638 h 841266"/>
              <a:gd name="connsiteX150" fmla="*/ 196863 w 841248"/>
              <a:gd name="connsiteY150" fmla="*/ 511340 h 841266"/>
              <a:gd name="connsiteX151" fmla="*/ 216818 w 841248"/>
              <a:gd name="connsiteY151" fmla="*/ 511502 h 841266"/>
              <a:gd name="connsiteX152" fmla="*/ 234563 w 841248"/>
              <a:gd name="connsiteY152" fmla="*/ 529638 h 841266"/>
              <a:gd name="connsiteX153" fmla="*/ 234563 w 841248"/>
              <a:gd name="connsiteY153" fmla="*/ 466649 h 841266"/>
              <a:gd name="connsiteX154" fmla="*/ 178946 w 841248"/>
              <a:gd name="connsiteY154" fmla="*/ 466649 h 841266"/>
              <a:gd name="connsiteX155" fmla="*/ 178946 w 841248"/>
              <a:gd name="connsiteY155" fmla="*/ 466649 h 841266"/>
              <a:gd name="connsiteX156" fmla="*/ 385229 w 841248"/>
              <a:gd name="connsiteY156" fmla="*/ 677618 h 841266"/>
              <a:gd name="connsiteX157" fmla="*/ 385229 w 841248"/>
              <a:gd name="connsiteY157" fmla="*/ 690839 h 841266"/>
              <a:gd name="connsiteX158" fmla="*/ 312306 w 841248"/>
              <a:gd name="connsiteY158" fmla="*/ 690839 h 841266"/>
              <a:gd name="connsiteX159" fmla="*/ 298218 w 841248"/>
              <a:gd name="connsiteY159" fmla="*/ 704926 h 841266"/>
              <a:gd name="connsiteX160" fmla="*/ 312306 w 841248"/>
              <a:gd name="connsiteY160" fmla="*/ 719014 h 841266"/>
              <a:gd name="connsiteX161" fmla="*/ 385229 w 841248"/>
              <a:gd name="connsiteY161" fmla="*/ 719014 h 841266"/>
              <a:gd name="connsiteX162" fmla="*/ 385229 w 841248"/>
              <a:gd name="connsiteY162" fmla="*/ 765543 h 841266"/>
              <a:gd name="connsiteX163" fmla="*/ 200930 w 841248"/>
              <a:gd name="connsiteY163" fmla="*/ 765543 h 841266"/>
              <a:gd name="connsiteX164" fmla="*/ 184528 w 841248"/>
              <a:gd name="connsiteY164" fmla="*/ 736140 h 841266"/>
              <a:gd name="connsiteX165" fmla="*/ 81029 w 841248"/>
              <a:gd name="connsiteY165" fmla="*/ 765543 h 841266"/>
              <a:gd name="connsiteX166" fmla="*/ 28280 w 841248"/>
              <a:gd name="connsiteY166" fmla="*/ 765543 h 841266"/>
              <a:gd name="connsiteX167" fmla="*/ 28280 w 841248"/>
              <a:gd name="connsiteY167" fmla="*/ 466649 h 841266"/>
              <a:gd name="connsiteX168" fmla="*/ 150666 w 841248"/>
              <a:gd name="connsiteY168" fmla="*/ 466649 h 841266"/>
              <a:gd name="connsiteX169" fmla="*/ 150666 w 841248"/>
              <a:gd name="connsiteY169" fmla="*/ 564223 h 841266"/>
              <a:gd name="connsiteX170" fmla="*/ 150714 w 841248"/>
              <a:gd name="connsiteY170" fmla="*/ 564223 h 841266"/>
              <a:gd name="connsiteX171" fmla="*/ 174860 w 841248"/>
              <a:gd name="connsiteY171" fmla="*/ 574100 h 841266"/>
              <a:gd name="connsiteX172" fmla="*/ 206759 w 841248"/>
              <a:gd name="connsiteY172" fmla="*/ 541544 h 841266"/>
              <a:gd name="connsiteX173" fmla="*/ 237906 w 841248"/>
              <a:gd name="connsiteY173" fmla="*/ 573319 h 841266"/>
              <a:gd name="connsiteX174" fmla="*/ 262842 w 841248"/>
              <a:gd name="connsiteY174" fmla="*/ 564213 h 841266"/>
              <a:gd name="connsiteX175" fmla="*/ 262842 w 841248"/>
              <a:gd name="connsiteY175" fmla="*/ 466649 h 841266"/>
              <a:gd name="connsiteX176" fmla="*/ 385229 w 841248"/>
              <a:gd name="connsiteY176" fmla="*/ 466649 h 841266"/>
              <a:gd name="connsiteX177" fmla="*/ 385229 w 841248"/>
              <a:gd name="connsiteY177" fmla="*/ 649443 h 841266"/>
              <a:gd name="connsiteX178" fmla="*/ 225228 w 841248"/>
              <a:gd name="connsiteY178" fmla="*/ 649443 h 841266"/>
              <a:gd name="connsiteX179" fmla="*/ 211160 w 841248"/>
              <a:gd name="connsiteY179" fmla="*/ 663531 h 841266"/>
              <a:gd name="connsiteX180" fmla="*/ 225228 w 841248"/>
              <a:gd name="connsiteY180" fmla="*/ 677618 h 841266"/>
              <a:gd name="connsiteX181" fmla="*/ 385229 w 841248"/>
              <a:gd name="connsiteY181" fmla="*/ 677618 h 841266"/>
              <a:gd name="connsiteX182" fmla="*/ 385229 w 841248"/>
              <a:gd name="connsiteY182" fmla="*/ 677618 h 841266"/>
              <a:gd name="connsiteX183" fmla="*/ 120996 w 841248"/>
              <a:gd name="connsiteY183" fmla="*/ 759685 h 841266"/>
              <a:gd name="connsiteX184" fmla="*/ 169259 w 841248"/>
              <a:gd name="connsiteY184" fmla="*/ 779678 h 841266"/>
              <a:gd name="connsiteX185" fmla="*/ 120996 w 841248"/>
              <a:gd name="connsiteY185" fmla="*/ 799662 h 841266"/>
              <a:gd name="connsiteX186" fmla="*/ 120996 w 841248"/>
              <a:gd name="connsiteY186" fmla="*/ 759685 h 841266"/>
              <a:gd name="connsiteX187" fmla="*/ 120996 w 841248"/>
              <a:gd name="connsiteY187" fmla="*/ 759685 h 841266"/>
              <a:gd name="connsiteX188" fmla="*/ 120996 w 841248"/>
              <a:gd name="connsiteY188" fmla="*/ 759685 h 841266"/>
              <a:gd name="connsiteX189" fmla="*/ 466439 w 841248"/>
              <a:gd name="connsiteY189" fmla="*/ 759685 h 841266"/>
              <a:gd name="connsiteX190" fmla="*/ 466439 w 841248"/>
              <a:gd name="connsiteY190" fmla="*/ 759685 h 841266"/>
              <a:gd name="connsiteX191" fmla="*/ 466439 w 841248"/>
              <a:gd name="connsiteY191" fmla="*/ 799662 h 841266"/>
              <a:gd name="connsiteX192" fmla="*/ 514722 w 841248"/>
              <a:gd name="connsiteY192" fmla="*/ 779678 h 841266"/>
              <a:gd name="connsiteX193" fmla="*/ 466439 w 841248"/>
              <a:gd name="connsiteY193" fmla="*/ 759685 h 841266"/>
              <a:gd name="connsiteX194" fmla="*/ 466439 w 841248"/>
              <a:gd name="connsiteY194" fmla="*/ 759685 h 841266"/>
              <a:gd name="connsiteX195" fmla="*/ 79210 w 841248"/>
              <a:gd name="connsiteY195" fmla="*/ 401755 h 841266"/>
              <a:gd name="connsiteX196" fmla="*/ 54683 w 841248"/>
              <a:gd name="connsiteY196" fmla="*/ 400250 h 841266"/>
              <a:gd name="connsiteX197" fmla="*/ 19069 w 841248"/>
              <a:gd name="connsiteY197" fmla="*/ 339138 h 841266"/>
              <a:gd name="connsiteX198" fmla="*/ 24194 w 841248"/>
              <a:gd name="connsiteY198" fmla="*/ 319859 h 841266"/>
              <a:gd name="connsiteX199" fmla="*/ 43472 w 841248"/>
              <a:gd name="connsiteY199" fmla="*/ 325003 h 841266"/>
              <a:gd name="connsiteX200" fmla="*/ 56055 w 841248"/>
              <a:gd name="connsiteY200" fmla="*/ 346605 h 841266"/>
              <a:gd name="connsiteX201" fmla="*/ 447237 w 841248"/>
              <a:gd name="connsiteY201" fmla="*/ 0 h 841266"/>
              <a:gd name="connsiteX202" fmla="*/ 841248 w 841248"/>
              <a:gd name="connsiteY202" fmla="*/ 394030 h 841266"/>
              <a:gd name="connsiteX203" fmla="*/ 725862 w 841248"/>
              <a:gd name="connsiteY203" fmla="*/ 672627 h 841266"/>
              <a:gd name="connsiteX204" fmla="*/ 705850 w 841248"/>
              <a:gd name="connsiteY204" fmla="*/ 672627 h 841266"/>
              <a:gd name="connsiteX205" fmla="*/ 705850 w 841248"/>
              <a:gd name="connsiteY205" fmla="*/ 652644 h 841266"/>
              <a:gd name="connsiteX206" fmla="*/ 705850 w 841248"/>
              <a:gd name="connsiteY206" fmla="*/ 135417 h 841266"/>
              <a:gd name="connsiteX207" fmla="*/ 188624 w 841248"/>
              <a:gd name="connsiteY207" fmla="*/ 135417 h 841266"/>
              <a:gd name="connsiteX208" fmla="*/ 84172 w 841248"/>
              <a:gd name="connsiteY208" fmla="*/ 349720 h 841266"/>
              <a:gd name="connsiteX209" fmla="*/ 100451 w 841248"/>
              <a:gd name="connsiteY209" fmla="*/ 328917 h 841266"/>
              <a:gd name="connsiteX210" fmla="*/ 120225 w 841248"/>
              <a:gd name="connsiteY210" fmla="*/ 326498 h 841266"/>
              <a:gd name="connsiteX211" fmla="*/ 122663 w 841248"/>
              <a:gd name="connsiteY211" fmla="*/ 346253 h 841266"/>
              <a:gd name="connsiteX212" fmla="*/ 79210 w 841248"/>
              <a:gd name="connsiteY212" fmla="*/ 401755 h 84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841248" h="841266">
                <a:moveTo>
                  <a:pt x="258261" y="187376"/>
                </a:moveTo>
                <a:cubicBezTo>
                  <a:pt x="273368" y="193091"/>
                  <a:pt x="289893" y="198139"/>
                  <a:pt x="307600" y="202397"/>
                </a:cubicBezTo>
                <a:cubicBezTo>
                  <a:pt x="320030" y="175498"/>
                  <a:pt x="335804" y="150543"/>
                  <a:pt x="355159" y="130540"/>
                </a:cubicBezTo>
                <a:cubicBezTo>
                  <a:pt x="319002" y="142942"/>
                  <a:pt x="286150" y="162439"/>
                  <a:pt x="258261" y="187376"/>
                </a:cubicBezTo>
                <a:lnTo>
                  <a:pt x="258261" y="187376"/>
                </a:lnTo>
                <a:close/>
                <a:moveTo>
                  <a:pt x="626288" y="384734"/>
                </a:moveTo>
                <a:lnTo>
                  <a:pt x="730529" y="384734"/>
                </a:lnTo>
                <a:cubicBezTo>
                  <a:pt x="724786" y="267738"/>
                  <a:pt x="647729" y="167726"/>
                  <a:pt x="539344" y="130540"/>
                </a:cubicBezTo>
                <a:cubicBezTo>
                  <a:pt x="558698" y="150543"/>
                  <a:pt x="574472" y="175498"/>
                  <a:pt x="586902" y="202397"/>
                </a:cubicBezTo>
                <a:cubicBezTo>
                  <a:pt x="596503" y="200082"/>
                  <a:pt x="605781" y="197539"/>
                  <a:pt x="614648" y="194767"/>
                </a:cubicBezTo>
                <a:cubicBezTo>
                  <a:pt x="622087" y="192481"/>
                  <a:pt x="629993" y="196653"/>
                  <a:pt x="632270" y="204102"/>
                </a:cubicBezTo>
                <a:cubicBezTo>
                  <a:pt x="634565" y="211541"/>
                  <a:pt x="630384" y="219437"/>
                  <a:pt x="622935" y="221723"/>
                </a:cubicBezTo>
                <a:cubicBezTo>
                  <a:pt x="614839" y="224247"/>
                  <a:pt x="606466" y="226600"/>
                  <a:pt x="597818" y="228752"/>
                </a:cubicBezTo>
                <a:cubicBezTo>
                  <a:pt x="614553" y="273920"/>
                  <a:pt x="624840" y="327327"/>
                  <a:pt x="626288" y="384734"/>
                </a:cubicBezTo>
                <a:lnTo>
                  <a:pt x="626288" y="384734"/>
                </a:lnTo>
                <a:lnTo>
                  <a:pt x="626288" y="384734"/>
                </a:lnTo>
                <a:close/>
                <a:moveTo>
                  <a:pt x="433102" y="217894"/>
                </a:moveTo>
                <a:lnTo>
                  <a:pt x="433102" y="217894"/>
                </a:lnTo>
                <a:cubicBezTo>
                  <a:pt x="398707" y="217170"/>
                  <a:pt x="365998" y="213846"/>
                  <a:pt x="335947" y="208388"/>
                </a:cubicBezTo>
                <a:cubicBezTo>
                  <a:pt x="358902" y="161344"/>
                  <a:pt x="392630" y="123844"/>
                  <a:pt x="433102" y="116519"/>
                </a:cubicBezTo>
                <a:lnTo>
                  <a:pt x="433102" y="217894"/>
                </a:lnTo>
                <a:lnTo>
                  <a:pt x="433102" y="217894"/>
                </a:lnTo>
                <a:close/>
                <a:moveTo>
                  <a:pt x="433102" y="384734"/>
                </a:moveTo>
                <a:lnTo>
                  <a:pt x="433102" y="246174"/>
                </a:lnTo>
                <a:cubicBezTo>
                  <a:pt x="394926" y="245393"/>
                  <a:pt x="358331" y="241487"/>
                  <a:pt x="324441" y="234915"/>
                </a:cubicBezTo>
                <a:cubicBezTo>
                  <a:pt x="308077" y="277701"/>
                  <a:pt x="297952" y="329079"/>
                  <a:pt x="296466" y="384734"/>
                </a:cubicBezTo>
                <a:lnTo>
                  <a:pt x="433102" y="384734"/>
                </a:lnTo>
                <a:lnTo>
                  <a:pt x="433102" y="384734"/>
                </a:lnTo>
                <a:close/>
                <a:moveTo>
                  <a:pt x="461381" y="246174"/>
                </a:moveTo>
                <a:lnTo>
                  <a:pt x="461381" y="246174"/>
                </a:lnTo>
                <a:cubicBezTo>
                  <a:pt x="498215" y="245412"/>
                  <a:pt x="535048" y="241716"/>
                  <a:pt x="570043" y="234915"/>
                </a:cubicBezTo>
                <a:cubicBezTo>
                  <a:pt x="586426" y="277701"/>
                  <a:pt x="596551" y="329079"/>
                  <a:pt x="598018" y="384734"/>
                </a:cubicBezTo>
                <a:lnTo>
                  <a:pt x="461381" y="384734"/>
                </a:lnTo>
                <a:lnTo>
                  <a:pt x="461381" y="246174"/>
                </a:lnTo>
                <a:lnTo>
                  <a:pt x="461381" y="246174"/>
                </a:lnTo>
                <a:close/>
                <a:moveTo>
                  <a:pt x="461381" y="116519"/>
                </a:moveTo>
                <a:lnTo>
                  <a:pt x="461381" y="116519"/>
                </a:lnTo>
                <a:cubicBezTo>
                  <a:pt x="501872" y="123835"/>
                  <a:pt x="535572" y="161334"/>
                  <a:pt x="558546" y="208369"/>
                </a:cubicBezTo>
                <a:cubicBezTo>
                  <a:pt x="527190" y="214093"/>
                  <a:pt x="494748" y="217199"/>
                  <a:pt x="461381" y="217894"/>
                </a:cubicBezTo>
                <a:lnTo>
                  <a:pt x="461381" y="116519"/>
                </a:lnTo>
                <a:lnTo>
                  <a:pt x="461381" y="116519"/>
                </a:lnTo>
                <a:close/>
                <a:moveTo>
                  <a:pt x="166287" y="438369"/>
                </a:moveTo>
                <a:lnTo>
                  <a:pt x="166287" y="438369"/>
                </a:lnTo>
                <a:cubicBezTo>
                  <a:pt x="154476" y="353768"/>
                  <a:pt x="181432" y="270139"/>
                  <a:pt x="236525" y="209045"/>
                </a:cubicBezTo>
                <a:cubicBezTo>
                  <a:pt x="254670" y="216646"/>
                  <a:pt x="274882" y="223266"/>
                  <a:pt x="296666" y="228752"/>
                </a:cubicBezTo>
                <a:cubicBezTo>
                  <a:pt x="279930" y="273929"/>
                  <a:pt x="269662" y="327336"/>
                  <a:pt x="268195" y="384734"/>
                </a:cubicBezTo>
                <a:lnTo>
                  <a:pt x="232991" y="384734"/>
                </a:lnTo>
                <a:cubicBezTo>
                  <a:pt x="225181" y="384734"/>
                  <a:pt x="218856" y="391058"/>
                  <a:pt x="218846" y="398878"/>
                </a:cubicBezTo>
                <a:cubicBezTo>
                  <a:pt x="218846" y="406689"/>
                  <a:pt x="225171" y="413014"/>
                  <a:pt x="232991" y="413014"/>
                </a:cubicBezTo>
                <a:lnTo>
                  <a:pt x="268214" y="413014"/>
                </a:lnTo>
                <a:lnTo>
                  <a:pt x="269472" y="438379"/>
                </a:lnTo>
                <a:lnTo>
                  <a:pt x="166287" y="438379"/>
                </a:lnTo>
                <a:lnTo>
                  <a:pt x="166287" y="438369"/>
                </a:lnTo>
                <a:close/>
                <a:moveTo>
                  <a:pt x="570567" y="626164"/>
                </a:moveTo>
                <a:lnTo>
                  <a:pt x="581806" y="648662"/>
                </a:lnTo>
                <a:cubicBezTo>
                  <a:pt x="668617" y="601790"/>
                  <a:pt x="725634" y="512912"/>
                  <a:pt x="730529" y="413004"/>
                </a:cubicBezTo>
                <a:lnTo>
                  <a:pt x="626307" y="413004"/>
                </a:lnTo>
                <a:cubicBezTo>
                  <a:pt x="624926" y="467011"/>
                  <a:pt x="615648" y="521027"/>
                  <a:pt x="597837" y="569004"/>
                </a:cubicBezTo>
                <a:cubicBezTo>
                  <a:pt x="606466" y="571176"/>
                  <a:pt x="614839" y="573510"/>
                  <a:pt x="622935" y="576034"/>
                </a:cubicBezTo>
                <a:cubicBezTo>
                  <a:pt x="630374" y="578310"/>
                  <a:pt x="634565" y="586216"/>
                  <a:pt x="632270" y="593655"/>
                </a:cubicBezTo>
                <a:cubicBezTo>
                  <a:pt x="629993" y="601094"/>
                  <a:pt x="622087" y="605266"/>
                  <a:pt x="614648" y="602990"/>
                </a:cubicBezTo>
                <a:cubicBezTo>
                  <a:pt x="605771" y="600237"/>
                  <a:pt x="596513" y="597675"/>
                  <a:pt x="586902" y="595360"/>
                </a:cubicBezTo>
                <a:cubicBezTo>
                  <a:pt x="581863" y="606266"/>
                  <a:pt x="576396" y="616553"/>
                  <a:pt x="570567" y="626164"/>
                </a:cubicBezTo>
                <a:lnTo>
                  <a:pt x="570567" y="626164"/>
                </a:lnTo>
                <a:lnTo>
                  <a:pt x="570567" y="626164"/>
                </a:lnTo>
                <a:close/>
                <a:moveTo>
                  <a:pt x="551583" y="588169"/>
                </a:moveTo>
                <a:lnTo>
                  <a:pt x="555346" y="595703"/>
                </a:lnTo>
                <a:cubicBezTo>
                  <a:pt x="556422" y="593636"/>
                  <a:pt x="557470" y="591531"/>
                  <a:pt x="558508" y="589398"/>
                </a:cubicBezTo>
                <a:cubicBezTo>
                  <a:pt x="556231" y="588969"/>
                  <a:pt x="553917" y="588559"/>
                  <a:pt x="551583" y="588169"/>
                </a:cubicBezTo>
                <a:lnTo>
                  <a:pt x="551583" y="588169"/>
                </a:lnTo>
                <a:lnTo>
                  <a:pt x="551583" y="588169"/>
                </a:lnTo>
                <a:close/>
                <a:moveTo>
                  <a:pt x="461381" y="533238"/>
                </a:moveTo>
                <a:lnTo>
                  <a:pt x="461381" y="413004"/>
                </a:lnTo>
                <a:lnTo>
                  <a:pt x="598008" y="413004"/>
                </a:lnTo>
                <a:cubicBezTo>
                  <a:pt x="596627" y="464877"/>
                  <a:pt x="587550" y="516941"/>
                  <a:pt x="569995" y="562842"/>
                </a:cubicBezTo>
                <a:cubicBezTo>
                  <a:pt x="558918" y="560661"/>
                  <a:pt x="547602" y="558803"/>
                  <a:pt x="536134" y="557251"/>
                </a:cubicBezTo>
                <a:lnTo>
                  <a:pt x="528037" y="541077"/>
                </a:lnTo>
                <a:cubicBezTo>
                  <a:pt x="525580" y="536143"/>
                  <a:pt x="520617" y="533305"/>
                  <a:pt x="515455" y="533286"/>
                </a:cubicBezTo>
                <a:lnTo>
                  <a:pt x="461381" y="533238"/>
                </a:lnTo>
                <a:lnTo>
                  <a:pt x="461381" y="533238"/>
                </a:lnTo>
                <a:close/>
                <a:moveTo>
                  <a:pt x="413499" y="533238"/>
                </a:moveTo>
                <a:lnTo>
                  <a:pt x="433102" y="533238"/>
                </a:lnTo>
                <a:lnTo>
                  <a:pt x="433102" y="413004"/>
                </a:lnTo>
                <a:lnTo>
                  <a:pt x="296456" y="413004"/>
                </a:lnTo>
                <a:lnTo>
                  <a:pt x="297732" y="438369"/>
                </a:lnTo>
                <a:lnTo>
                  <a:pt x="399374" y="438369"/>
                </a:lnTo>
                <a:cubicBezTo>
                  <a:pt x="407184" y="438369"/>
                  <a:pt x="413509" y="444703"/>
                  <a:pt x="413509" y="452514"/>
                </a:cubicBezTo>
                <a:lnTo>
                  <a:pt x="413499" y="533238"/>
                </a:lnTo>
                <a:lnTo>
                  <a:pt x="413499" y="533238"/>
                </a:lnTo>
                <a:close/>
                <a:moveTo>
                  <a:pt x="140980" y="746379"/>
                </a:moveTo>
                <a:cubicBezTo>
                  <a:pt x="111357" y="746379"/>
                  <a:pt x="96545" y="782345"/>
                  <a:pt x="117434" y="803234"/>
                </a:cubicBezTo>
                <a:cubicBezTo>
                  <a:pt x="138341" y="824141"/>
                  <a:pt x="174288" y="809263"/>
                  <a:pt x="174288" y="779678"/>
                </a:cubicBezTo>
                <a:cubicBezTo>
                  <a:pt x="174298" y="761276"/>
                  <a:pt x="159382" y="746379"/>
                  <a:pt x="140980" y="746379"/>
                </a:cubicBezTo>
                <a:lnTo>
                  <a:pt x="140980" y="746379"/>
                </a:lnTo>
                <a:lnTo>
                  <a:pt x="140980" y="746379"/>
                </a:lnTo>
                <a:close/>
                <a:moveTo>
                  <a:pt x="546392" y="793814"/>
                </a:moveTo>
                <a:lnTo>
                  <a:pt x="546392" y="793814"/>
                </a:lnTo>
                <a:cubicBezTo>
                  <a:pt x="535429" y="840381"/>
                  <a:pt x="477126" y="857460"/>
                  <a:pt x="442893" y="823227"/>
                </a:cubicBezTo>
                <a:cubicBezTo>
                  <a:pt x="434940" y="815273"/>
                  <a:pt x="429149" y="805148"/>
                  <a:pt x="426491" y="793814"/>
                </a:cubicBezTo>
                <a:cubicBezTo>
                  <a:pt x="351292" y="793814"/>
                  <a:pt x="276111" y="793814"/>
                  <a:pt x="200930" y="793814"/>
                </a:cubicBezTo>
                <a:cubicBezTo>
                  <a:pt x="189986" y="840381"/>
                  <a:pt x="131683" y="857460"/>
                  <a:pt x="97431" y="823227"/>
                </a:cubicBezTo>
                <a:cubicBezTo>
                  <a:pt x="89478" y="815273"/>
                  <a:pt x="83696" y="805148"/>
                  <a:pt x="81029" y="793814"/>
                </a:cubicBezTo>
                <a:lnTo>
                  <a:pt x="14135" y="793814"/>
                </a:lnTo>
                <a:cubicBezTo>
                  <a:pt x="6344" y="793814"/>
                  <a:pt x="0" y="787489"/>
                  <a:pt x="0" y="779678"/>
                </a:cubicBezTo>
                <a:lnTo>
                  <a:pt x="0" y="452514"/>
                </a:lnTo>
                <a:cubicBezTo>
                  <a:pt x="0" y="444703"/>
                  <a:pt x="6344" y="438369"/>
                  <a:pt x="14135" y="438369"/>
                </a:cubicBezTo>
                <a:lnTo>
                  <a:pt x="137884" y="438369"/>
                </a:lnTo>
                <a:cubicBezTo>
                  <a:pt x="114271" y="251365"/>
                  <a:pt x="259642" y="86973"/>
                  <a:pt x="447237" y="86973"/>
                </a:cubicBezTo>
                <a:cubicBezTo>
                  <a:pt x="619496" y="86973"/>
                  <a:pt x="759152" y="226609"/>
                  <a:pt x="759152" y="398869"/>
                </a:cubicBezTo>
                <a:cubicBezTo>
                  <a:pt x="759152" y="516931"/>
                  <a:pt x="692820" y="623335"/>
                  <a:pt x="589626" y="676370"/>
                </a:cubicBezTo>
                <a:lnTo>
                  <a:pt x="589626" y="779678"/>
                </a:lnTo>
                <a:cubicBezTo>
                  <a:pt x="589626" y="787489"/>
                  <a:pt x="583282" y="793814"/>
                  <a:pt x="575491" y="793814"/>
                </a:cubicBezTo>
                <a:lnTo>
                  <a:pt x="546392" y="793814"/>
                </a:lnTo>
                <a:lnTo>
                  <a:pt x="546392" y="793814"/>
                </a:lnTo>
                <a:close/>
                <a:moveTo>
                  <a:pt x="442893" y="736130"/>
                </a:moveTo>
                <a:lnTo>
                  <a:pt x="442893" y="736130"/>
                </a:lnTo>
                <a:cubicBezTo>
                  <a:pt x="434940" y="744103"/>
                  <a:pt x="429149" y="754209"/>
                  <a:pt x="426491" y="765534"/>
                </a:cubicBezTo>
                <a:lnTo>
                  <a:pt x="413499" y="765534"/>
                </a:lnTo>
                <a:lnTo>
                  <a:pt x="413499" y="561518"/>
                </a:lnTo>
                <a:lnTo>
                  <a:pt x="506778" y="561518"/>
                </a:lnTo>
                <a:lnTo>
                  <a:pt x="561356" y="670722"/>
                </a:lnTo>
                <a:lnTo>
                  <a:pt x="561356" y="765543"/>
                </a:lnTo>
                <a:lnTo>
                  <a:pt x="546383" y="765543"/>
                </a:lnTo>
                <a:cubicBezTo>
                  <a:pt x="535429" y="718966"/>
                  <a:pt x="477126" y="701897"/>
                  <a:pt x="442893" y="736130"/>
                </a:cubicBezTo>
                <a:lnTo>
                  <a:pt x="442893" y="736130"/>
                </a:lnTo>
                <a:close/>
                <a:moveTo>
                  <a:pt x="486442" y="746379"/>
                </a:moveTo>
                <a:cubicBezTo>
                  <a:pt x="456819" y="746379"/>
                  <a:pt x="441989" y="782345"/>
                  <a:pt x="462886" y="803234"/>
                </a:cubicBezTo>
                <a:cubicBezTo>
                  <a:pt x="483813" y="824141"/>
                  <a:pt x="519741" y="809263"/>
                  <a:pt x="519741" y="779678"/>
                </a:cubicBezTo>
                <a:cubicBezTo>
                  <a:pt x="519741" y="761276"/>
                  <a:pt x="504825" y="746379"/>
                  <a:pt x="486442" y="746379"/>
                </a:cubicBezTo>
                <a:lnTo>
                  <a:pt x="486442" y="746379"/>
                </a:lnTo>
                <a:lnTo>
                  <a:pt x="486442" y="746379"/>
                </a:lnTo>
                <a:close/>
                <a:moveTo>
                  <a:pt x="533733" y="677666"/>
                </a:moveTo>
                <a:lnTo>
                  <a:pt x="432254" y="677666"/>
                </a:lnTo>
                <a:cubicBezTo>
                  <a:pt x="424463" y="677666"/>
                  <a:pt x="418119" y="671341"/>
                  <a:pt x="418119" y="663531"/>
                </a:cubicBezTo>
                <a:lnTo>
                  <a:pt x="418119" y="584178"/>
                </a:lnTo>
                <a:cubicBezTo>
                  <a:pt x="418119" y="576386"/>
                  <a:pt x="424463" y="570033"/>
                  <a:pt x="432264" y="570033"/>
                </a:cubicBezTo>
                <a:lnTo>
                  <a:pt x="494081" y="570033"/>
                </a:lnTo>
                <a:lnTo>
                  <a:pt x="494081" y="570109"/>
                </a:lnTo>
                <a:cubicBezTo>
                  <a:pt x="499243" y="570109"/>
                  <a:pt x="504206" y="572957"/>
                  <a:pt x="506682" y="577882"/>
                </a:cubicBezTo>
                <a:lnTo>
                  <a:pt x="545744" y="656073"/>
                </a:lnTo>
                <a:cubicBezTo>
                  <a:pt x="551888" y="667026"/>
                  <a:pt x="543725" y="677666"/>
                  <a:pt x="533733" y="677666"/>
                </a:cubicBezTo>
                <a:lnTo>
                  <a:pt x="533733" y="677666"/>
                </a:lnTo>
                <a:close/>
                <a:moveTo>
                  <a:pt x="446389" y="649386"/>
                </a:moveTo>
                <a:lnTo>
                  <a:pt x="510931" y="649386"/>
                </a:lnTo>
                <a:lnTo>
                  <a:pt x="485413" y="598313"/>
                </a:lnTo>
                <a:lnTo>
                  <a:pt x="446389" y="598313"/>
                </a:lnTo>
                <a:lnTo>
                  <a:pt x="446389" y="649386"/>
                </a:lnTo>
                <a:lnTo>
                  <a:pt x="446389" y="649386"/>
                </a:lnTo>
                <a:close/>
                <a:moveTo>
                  <a:pt x="178946" y="466649"/>
                </a:moveTo>
                <a:lnTo>
                  <a:pt x="178946" y="529638"/>
                </a:lnTo>
                <a:lnTo>
                  <a:pt x="196863" y="511340"/>
                </a:lnTo>
                <a:cubicBezTo>
                  <a:pt x="202435" y="505882"/>
                  <a:pt x="211350" y="505949"/>
                  <a:pt x="216818" y="511502"/>
                </a:cubicBezTo>
                <a:lnTo>
                  <a:pt x="234563" y="529638"/>
                </a:lnTo>
                <a:lnTo>
                  <a:pt x="234563" y="466649"/>
                </a:lnTo>
                <a:lnTo>
                  <a:pt x="178946" y="466649"/>
                </a:lnTo>
                <a:lnTo>
                  <a:pt x="178946" y="466649"/>
                </a:lnTo>
                <a:close/>
                <a:moveTo>
                  <a:pt x="385229" y="677618"/>
                </a:moveTo>
                <a:lnTo>
                  <a:pt x="385229" y="690839"/>
                </a:lnTo>
                <a:lnTo>
                  <a:pt x="312306" y="690839"/>
                </a:lnTo>
                <a:cubicBezTo>
                  <a:pt x="304533" y="690839"/>
                  <a:pt x="298218" y="697144"/>
                  <a:pt x="298218" y="704926"/>
                </a:cubicBezTo>
                <a:cubicBezTo>
                  <a:pt x="298218" y="712708"/>
                  <a:pt x="304524" y="719014"/>
                  <a:pt x="312306" y="719014"/>
                </a:cubicBezTo>
                <a:lnTo>
                  <a:pt x="385229" y="719014"/>
                </a:lnTo>
                <a:lnTo>
                  <a:pt x="385229" y="765543"/>
                </a:lnTo>
                <a:lnTo>
                  <a:pt x="200930" y="765543"/>
                </a:lnTo>
                <a:cubicBezTo>
                  <a:pt x="198263" y="754218"/>
                  <a:pt x="192481" y="744103"/>
                  <a:pt x="184528" y="736140"/>
                </a:cubicBezTo>
                <a:cubicBezTo>
                  <a:pt x="150295" y="701907"/>
                  <a:pt x="91973" y="718976"/>
                  <a:pt x="81029" y="765543"/>
                </a:cubicBezTo>
                <a:lnTo>
                  <a:pt x="28280" y="765543"/>
                </a:lnTo>
                <a:lnTo>
                  <a:pt x="28280" y="466649"/>
                </a:lnTo>
                <a:lnTo>
                  <a:pt x="150666" y="466649"/>
                </a:lnTo>
                <a:lnTo>
                  <a:pt x="150666" y="564223"/>
                </a:lnTo>
                <a:lnTo>
                  <a:pt x="150714" y="564223"/>
                </a:lnTo>
                <a:cubicBezTo>
                  <a:pt x="150714" y="576748"/>
                  <a:pt x="166021" y="583101"/>
                  <a:pt x="174860" y="574100"/>
                </a:cubicBezTo>
                <a:lnTo>
                  <a:pt x="206759" y="541544"/>
                </a:lnTo>
                <a:lnTo>
                  <a:pt x="237906" y="573319"/>
                </a:lnTo>
                <a:cubicBezTo>
                  <a:pt x="247450" y="583816"/>
                  <a:pt x="262842" y="576567"/>
                  <a:pt x="262842" y="564213"/>
                </a:cubicBezTo>
                <a:lnTo>
                  <a:pt x="262842" y="466649"/>
                </a:lnTo>
                <a:lnTo>
                  <a:pt x="385229" y="466649"/>
                </a:lnTo>
                <a:lnTo>
                  <a:pt x="385229" y="649443"/>
                </a:lnTo>
                <a:lnTo>
                  <a:pt x="225228" y="649443"/>
                </a:lnTo>
                <a:cubicBezTo>
                  <a:pt x="217456" y="649443"/>
                  <a:pt x="211160" y="655749"/>
                  <a:pt x="211160" y="663531"/>
                </a:cubicBezTo>
                <a:cubicBezTo>
                  <a:pt x="211160" y="671313"/>
                  <a:pt x="217456" y="677618"/>
                  <a:pt x="225228" y="677618"/>
                </a:cubicBezTo>
                <a:lnTo>
                  <a:pt x="385229" y="677618"/>
                </a:lnTo>
                <a:lnTo>
                  <a:pt x="385229" y="677618"/>
                </a:lnTo>
                <a:close/>
                <a:moveTo>
                  <a:pt x="120996" y="759685"/>
                </a:moveTo>
                <a:cubicBezTo>
                  <a:pt x="138779" y="741902"/>
                  <a:pt x="169259" y="754580"/>
                  <a:pt x="169259" y="779678"/>
                </a:cubicBezTo>
                <a:cubicBezTo>
                  <a:pt x="169259" y="804777"/>
                  <a:pt x="138770" y="817445"/>
                  <a:pt x="120996" y="799662"/>
                </a:cubicBezTo>
                <a:cubicBezTo>
                  <a:pt x="109947" y="788622"/>
                  <a:pt x="109947" y="770734"/>
                  <a:pt x="120996" y="759685"/>
                </a:cubicBezTo>
                <a:lnTo>
                  <a:pt x="120996" y="759685"/>
                </a:lnTo>
                <a:lnTo>
                  <a:pt x="120996" y="759685"/>
                </a:lnTo>
                <a:close/>
                <a:moveTo>
                  <a:pt x="466439" y="759685"/>
                </a:moveTo>
                <a:lnTo>
                  <a:pt x="466439" y="759685"/>
                </a:lnTo>
                <a:cubicBezTo>
                  <a:pt x="455390" y="770734"/>
                  <a:pt x="455390" y="788622"/>
                  <a:pt x="466439" y="799662"/>
                </a:cubicBezTo>
                <a:cubicBezTo>
                  <a:pt x="484222" y="817445"/>
                  <a:pt x="514722" y="804767"/>
                  <a:pt x="514722" y="779678"/>
                </a:cubicBezTo>
                <a:cubicBezTo>
                  <a:pt x="514722" y="754580"/>
                  <a:pt x="484213" y="741912"/>
                  <a:pt x="466439" y="759685"/>
                </a:cubicBezTo>
                <a:lnTo>
                  <a:pt x="466439" y="759685"/>
                </a:lnTo>
                <a:close/>
                <a:moveTo>
                  <a:pt x="79210" y="401755"/>
                </a:moveTo>
                <a:cubicBezTo>
                  <a:pt x="73609" y="410327"/>
                  <a:pt x="60331" y="410785"/>
                  <a:pt x="54683" y="400250"/>
                </a:cubicBezTo>
                <a:lnTo>
                  <a:pt x="19069" y="339138"/>
                </a:lnTo>
                <a:cubicBezTo>
                  <a:pt x="15164" y="332403"/>
                  <a:pt x="17459" y="323764"/>
                  <a:pt x="24194" y="319859"/>
                </a:cubicBezTo>
                <a:cubicBezTo>
                  <a:pt x="30947" y="315954"/>
                  <a:pt x="39567" y="318268"/>
                  <a:pt x="43472" y="325003"/>
                </a:cubicBezTo>
                <a:lnTo>
                  <a:pt x="56055" y="346605"/>
                </a:lnTo>
                <a:cubicBezTo>
                  <a:pt x="79619" y="150257"/>
                  <a:pt x="246774" y="0"/>
                  <a:pt x="447237" y="0"/>
                </a:cubicBezTo>
                <a:cubicBezTo>
                  <a:pt x="664855" y="0"/>
                  <a:pt x="841248" y="176413"/>
                  <a:pt x="841248" y="394030"/>
                </a:cubicBezTo>
                <a:cubicBezTo>
                  <a:pt x="841248" y="499615"/>
                  <a:pt x="799243" y="599237"/>
                  <a:pt x="725862" y="672627"/>
                </a:cubicBezTo>
                <a:cubicBezTo>
                  <a:pt x="720328" y="678142"/>
                  <a:pt x="711384" y="678142"/>
                  <a:pt x="705850" y="672627"/>
                </a:cubicBezTo>
                <a:cubicBezTo>
                  <a:pt x="700335" y="667093"/>
                  <a:pt x="700335" y="658149"/>
                  <a:pt x="705850" y="652644"/>
                </a:cubicBezTo>
                <a:cubicBezTo>
                  <a:pt x="848506" y="509978"/>
                  <a:pt x="848954" y="278521"/>
                  <a:pt x="705850" y="135417"/>
                </a:cubicBezTo>
                <a:cubicBezTo>
                  <a:pt x="563032" y="-7420"/>
                  <a:pt x="331460" y="-7420"/>
                  <a:pt x="188624" y="135417"/>
                </a:cubicBezTo>
                <a:cubicBezTo>
                  <a:pt x="132264" y="191757"/>
                  <a:pt x="94231" y="266424"/>
                  <a:pt x="84172" y="349720"/>
                </a:cubicBezTo>
                <a:lnTo>
                  <a:pt x="100451" y="328917"/>
                </a:lnTo>
                <a:cubicBezTo>
                  <a:pt x="105242" y="322783"/>
                  <a:pt x="114090" y="321707"/>
                  <a:pt x="120225" y="326498"/>
                </a:cubicBezTo>
                <a:cubicBezTo>
                  <a:pt x="126359" y="331270"/>
                  <a:pt x="127454" y="340128"/>
                  <a:pt x="122663" y="346253"/>
                </a:cubicBezTo>
                <a:lnTo>
                  <a:pt x="79210" y="4017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6441F9A-A32D-7F1A-067B-B90B94F16B70}"/>
              </a:ext>
            </a:extLst>
          </p:cNvPr>
          <p:cNvSpPr/>
          <p:nvPr/>
        </p:nvSpPr>
        <p:spPr>
          <a:xfrm>
            <a:off x="3959124" y="4438650"/>
            <a:ext cx="575595" cy="530944"/>
          </a:xfrm>
          <a:custGeom>
            <a:avLst/>
            <a:gdLst>
              <a:gd name="connsiteX0" fmla="*/ 459391 w 857250"/>
              <a:gd name="connsiteY0" fmla="*/ 321312 h 790750"/>
              <a:gd name="connsiteX1" fmla="*/ 448761 w 857250"/>
              <a:gd name="connsiteY1" fmla="*/ 321312 h 790750"/>
              <a:gd name="connsiteX2" fmla="*/ 448761 w 857250"/>
              <a:gd name="connsiteY2" fmla="*/ 315159 h 790750"/>
              <a:gd name="connsiteX3" fmla="*/ 376123 w 857250"/>
              <a:gd name="connsiteY3" fmla="*/ 242521 h 790750"/>
              <a:gd name="connsiteX4" fmla="*/ 347748 w 857250"/>
              <a:gd name="connsiteY4" fmla="*/ 242521 h 790750"/>
              <a:gd name="connsiteX5" fmla="*/ 275111 w 857250"/>
              <a:gd name="connsiteY5" fmla="*/ 315159 h 790750"/>
              <a:gd name="connsiteX6" fmla="*/ 275111 w 857250"/>
              <a:gd name="connsiteY6" fmla="*/ 321312 h 790750"/>
              <a:gd name="connsiteX7" fmla="*/ 264481 w 857250"/>
              <a:gd name="connsiteY7" fmla="*/ 321312 h 790750"/>
              <a:gd name="connsiteX8" fmla="*/ 215370 w 857250"/>
              <a:gd name="connsiteY8" fmla="*/ 370423 h 790750"/>
              <a:gd name="connsiteX9" fmla="*/ 215370 w 857250"/>
              <a:gd name="connsiteY9" fmla="*/ 521013 h 790750"/>
              <a:gd name="connsiteX10" fmla="*/ 264481 w 857250"/>
              <a:gd name="connsiteY10" fmla="*/ 570124 h 790750"/>
              <a:gd name="connsiteX11" fmla="*/ 459391 w 857250"/>
              <a:gd name="connsiteY11" fmla="*/ 570124 h 790750"/>
              <a:gd name="connsiteX12" fmla="*/ 508502 w 857250"/>
              <a:gd name="connsiteY12" fmla="*/ 521013 h 790750"/>
              <a:gd name="connsiteX13" fmla="*/ 508502 w 857250"/>
              <a:gd name="connsiteY13" fmla="*/ 370423 h 790750"/>
              <a:gd name="connsiteX14" fmla="*/ 459391 w 857250"/>
              <a:gd name="connsiteY14" fmla="*/ 321312 h 790750"/>
              <a:gd name="connsiteX15" fmla="*/ 297932 w 857250"/>
              <a:gd name="connsiteY15" fmla="*/ 315159 h 790750"/>
              <a:gd name="connsiteX16" fmla="*/ 347748 w 857250"/>
              <a:gd name="connsiteY16" fmla="*/ 265343 h 790750"/>
              <a:gd name="connsiteX17" fmla="*/ 376123 w 857250"/>
              <a:gd name="connsiteY17" fmla="*/ 265343 h 790750"/>
              <a:gd name="connsiteX18" fmla="*/ 425948 w 857250"/>
              <a:gd name="connsiteY18" fmla="*/ 315159 h 790750"/>
              <a:gd name="connsiteX19" fmla="*/ 425949 w 857250"/>
              <a:gd name="connsiteY19" fmla="*/ 321312 h 790750"/>
              <a:gd name="connsiteX20" fmla="*/ 297932 w 857250"/>
              <a:gd name="connsiteY20" fmla="*/ 321312 h 790750"/>
              <a:gd name="connsiteX21" fmla="*/ 485689 w 857250"/>
              <a:gd name="connsiteY21" fmla="*/ 521013 h 790750"/>
              <a:gd name="connsiteX22" fmla="*/ 459391 w 857250"/>
              <a:gd name="connsiteY22" fmla="*/ 547312 h 790750"/>
              <a:gd name="connsiteX23" fmla="*/ 264481 w 857250"/>
              <a:gd name="connsiteY23" fmla="*/ 547312 h 790750"/>
              <a:gd name="connsiteX24" fmla="*/ 238182 w 857250"/>
              <a:gd name="connsiteY24" fmla="*/ 521013 h 790750"/>
              <a:gd name="connsiteX25" fmla="*/ 238182 w 857250"/>
              <a:gd name="connsiteY25" fmla="*/ 370423 h 790750"/>
              <a:gd name="connsiteX26" fmla="*/ 264481 w 857250"/>
              <a:gd name="connsiteY26" fmla="*/ 344134 h 790750"/>
              <a:gd name="connsiteX27" fmla="*/ 459391 w 857250"/>
              <a:gd name="connsiteY27" fmla="*/ 344134 h 790750"/>
              <a:gd name="connsiteX28" fmla="*/ 485689 w 857250"/>
              <a:gd name="connsiteY28" fmla="*/ 370423 h 790750"/>
              <a:gd name="connsiteX29" fmla="*/ 361950 w 857250"/>
              <a:gd name="connsiteY29" fmla="*/ 377653 h 790750"/>
              <a:gd name="connsiteX30" fmla="*/ 324022 w 857250"/>
              <a:gd name="connsiteY30" fmla="*/ 415924 h 790750"/>
              <a:gd name="connsiteX31" fmla="*/ 350520 w 857250"/>
              <a:gd name="connsiteY31" fmla="*/ 452043 h 790750"/>
              <a:gd name="connsiteX32" fmla="*/ 350520 w 857250"/>
              <a:gd name="connsiteY32" fmla="*/ 483475 h 790750"/>
              <a:gd name="connsiteX33" fmla="*/ 361189 w 857250"/>
              <a:gd name="connsiteY33" fmla="*/ 495619 h 790750"/>
              <a:gd name="connsiteX34" fmla="*/ 373332 w 857250"/>
              <a:gd name="connsiteY34" fmla="*/ 484950 h 790750"/>
              <a:gd name="connsiteX35" fmla="*/ 373332 w 857250"/>
              <a:gd name="connsiteY35" fmla="*/ 483475 h 790750"/>
              <a:gd name="connsiteX36" fmla="*/ 373332 w 857250"/>
              <a:gd name="connsiteY36" fmla="*/ 452043 h 790750"/>
              <a:gd name="connsiteX37" fmla="*/ 398022 w 857250"/>
              <a:gd name="connsiteY37" fmla="*/ 404151 h 790750"/>
              <a:gd name="connsiteX38" fmla="*/ 361950 w 857250"/>
              <a:gd name="connsiteY38" fmla="*/ 377653 h 790750"/>
              <a:gd name="connsiteX39" fmla="*/ 361950 w 857250"/>
              <a:gd name="connsiteY39" fmla="*/ 430993 h 790750"/>
              <a:gd name="connsiteX40" fmla="*/ 346710 w 857250"/>
              <a:gd name="connsiteY40" fmla="*/ 415753 h 790750"/>
              <a:gd name="connsiteX41" fmla="*/ 361950 w 857250"/>
              <a:gd name="connsiteY41" fmla="*/ 400513 h 790750"/>
              <a:gd name="connsiteX42" fmla="*/ 377190 w 857250"/>
              <a:gd name="connsiteY42" fmla="*/ 415753 h 790750"/>
              <a:gd name="connsiteX43" fmla="*/ 361950 w 857250"/>
              <a:gd name="connsiteY43" fmla="*/ 430983 h 790750"/>
              <a:gd name="connsiteX44" fmla="*/ 814750 w 857250"/>
              <a:gd name="connsiteY44" fmla="*/ 57232 h 790750"/>
              <a:gd name="connsiteX45" fmla="*/ 575538 w 857250"/>
              <a:gd name="connsiteY45" fmla="*/ 42498 h 790750"/>
              <a:gd name="connsiteX46" fmla="*/ 533400 w 857250"/>
              <a:gd name="connsiteY46" fmla="*/ 99561 h 790750"/>
              <a:gd name="connsiteX47" fmla="*/ 364455 w 857250"/>
              <a:gd name="connsiteY47" fmla="*/ 61346 h 790750"/>
              <a:gd name="connsiteX48" fmla="*/ 359416 w 857250"/>
              <a:gd name="connsiteY48" fmla="*/ 61346 h 790750"/>
              <a:gd name="connsiteX49" fmla="*/ 14288 w 857250"/>
              <a:gd name="connsiteY49" fmla="*/ 139432 h 790750"/>
              <a:gd name="connsiteX50" fmla="*/ 5496 w 857250"/>
              <a:gd name="connsiteY50" fmla="*/ 149043 h 790750"/>
              <a:gd name="connsiteX51" fmla="*/ 0 w 857250"/>
              <a:gd name="connsiteY51" fmla="*/ 231539 h 790750"/>
              <a:gd name="connsiteX52" fmla="*/ 357188 w 857250"/>
              <a:gd name="connsiteY52" fmla="*/ 789704 h 790750"/>
              <a:gd name="connsiteX53" fmla="*/ 366713 w 857250"/>
              <a:gd name="connsiteY53" fmla="*/ 789704 h 790750"/>
              <a:gd name="connsiteX54" fmla="*/ 597837 w 857250"/>
              <a:gd name="connsiteY54" fmla="*/ 604433 h 790750"/>
              <a:gd name="connsiteX55" fmla="*/ 714908 w 857250"/>
              <a:gd name="connsiteY55" fmla="*/ 336657 h 790750"/>
              <a:gd name="connsiteX56" fmla="*/ 855045 w 857250"/>
              <a:gd name="connsiteY56" fmla="*/ 142331 h 790750"/>
              <a:gd name="connsiteX57" fmla="*/ 814750 w 857250"/>
              <a:gd name="connsiteY57" fmla="*/ 57232 h 790750"/>
              <a:gd name="connsiteX58" fmla="*/ 361950 w 857250"/>
              <a:gd name="connsiteY58" fmla="*/ 766777 h 790750"/>
              <a:gd name="connsiteX59" fmla="*/ 27127 w 857250"/>
              <a:gd name="connsiteY59" fmla="*/ 159921 h 790750"/>
              <a:gd name="connsiteX60" fmla="*/ 361950 w 857250"/>
              <a:gd name="connsiteY60" fmla="*/ 84168 h 790750"/>
              <a:gd name="connsiteX61" fmla="*/ 525370 w 857250"/>
              <a:gd name="connsiteY61" fmla="*/ 121144 h 790750"/>
              <a:gd name="connsiteX62" fmla="*/ 639216 w 857250"/>
              <a:gd name="connsiteY62" fmla="*/ 331783 h 790750"/>
              <a:gd name="connsiteX63" fmla="*/ 687867 w 857250"/>
              <a:gd name="connsiteY63" fmla="*/ 338848 h 790750"/>
              <a:gd name="connsiteX64" fmla="*/ 691353 w 857250"/>
              <a:gd name="connsiteY64" fmla="*/ 338771 h 790750"/>
              <a:gd name="connsiteX65" fmla="*/ 361950 w 857250"/>
              <a:gd name="connsiteY65" fmla="*/ 766777 h 790750"/>
              <a:gd name="connsiteX66" fmla="*/ 834152 w 857250"/>
              <a:gd name="connsiteY66" fmla="*/ 178466 h 790750"/>
              <a:gd name="connsiteX67" fmla="*/ 678731 w 857250"/>
              <a:gd name="connsiteY67" fmla="*/ 315860 h 790750"/>
              <a:gd name="connsiteX68" fmla="*/ 541336 w 857250"/>
              <a:gd name="connsiteY68" fmla="*/ 160439 h 790750"/>
              <a:gd name="connsiteX69" fmla="*/ 696757 w 857250"/>
              <a:gd name="connsiteY69" fmla="*/ 23045 h 790750"/>
              <a:gd name="connsiteX70" fmla="*/ 797652 w 857250"/>
              <a:gd name="connsiteY70" fmla="*/ 72310 h 790750"/>
              <a:gd name="connsiteX71" fmla="*/ 834152 w 857250"/>
              <a:gd name="connsiteY71" fmla="*/ 178466 h 790750"/>
              <a:gd name="connsiteX72" fmla="*/ 761343 w 857250"/>
              <a:gd name="connsiteY72" fmla="*/ 120220 h 790750"/>
              <a:gd name="connsiteX73" fmla="*/ 761343 w 857250"/>
              <a:gd name="connsiteY73" fmla="*/ 136356 h 790750"/>
              <a:gd name="connsiteX74" fmla="*/ 679018 w 857250"/>
              <a:gd name="connsiteY74" fmla="*/ 218680 h 790750"/>
              <a:gd name="connsiteX75" fmla="*/ 664207 w 857250"/>
              <a:gd name="connsiteY75" fmla="*/ 219814 h 790750"/>
              <a:gd name="connsiteX76" fmla="*/ 615506 w 857250"/>
              <a:gd name="connsiteY76" fmla="*/ 184095 h 790750"/>
              <a:gd name="connsiteX77" fmla="*/ 612054 w 857250"/>
              <a:gd name="connsiteY77" fmla="*/ 168303 h 790750"/>
              <a:gd name="connsiteX78" fmla="*/ 627845 w 857250"/>
              <a:gd name="connsiteY78" fmla="*/ 164851 h 790750"/>
              <a:gd name="connsiteX79" fmla="*/ 628993 w 857250"/>
              <a:gd name="connsiteY79" fmla="*/ 165693 h 790750"/>
              <a:gd name="connsiteX80" fmla="*/ 669808 w 857250"/>
              <a:gd name="connsiteY80" fmla="*/ 195620 h 790750"/>
              <a:gd name="connsiteX81" fmla="*/ 745217 w 857250"/>
              <a:gd name="connsiteY81" fmla="*/ 120220 h 790750"/>
              <a:gd name="connsiteX82" fmla="*/ 761343 w 857250"/>
              <a:gd name="connsiteY82" fmla="*/ 120220 h 7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57250" h="790750">
                <a:moveTo>
                  <a:pt x="459391" y="321312"/>
                </a:moveTo>
                <a:lnTo>
                  <a:pt x="448761" y="321312"/>
                </a:lnTo>
                <a:lnTo>
                  <a:pt x="448761" y="315159"/>
                </a:lnTo>
                <a:cubicBezTo>
                  <a:pt x="448714" y="275062"/>
                  <a:pt x="416220" y="242569"/>
                  <a:pt x="376123" y="242521"/>
                </a:cubicBezTo>
                <a:lnTo>
                  <a:pt x="347748" y="242521"/>
                </a:lnTo>
                <a:cubicBezTo>
                  <a:pt x="307651" y="242569"/>
                  <a:pt x="275158" y="275062"/>
                  <a:pt x="275111" y="315159"/>
                </a:cubicBezTo>
                <a:lnTo>
                  <a:pt x="275111" y="321312"/>
                </a:lnTo>
                <a:lnTo>
                  <a:pt x="264481" y="321312"/>
                </a:lnTo>
                <a:cubicBezTo>
                  <a:pt x="237371" y="321344"/>
                  <a:pt x="215401" y="343313"/>
                  <a:pt x="215370" y="370423"/>
                </a:cubicBezTo>
                <a:lnTo>
                  <a:pt x="215370" y="521013"/>
                </a:lnTo>
                <a:cubicBezTo>
                  <a:pt x="215401" y="548123"/>
                  <a:pt x="237371" y="570093"/>
                  <a:pt x="264481" y="570124"/>
                </a:cubicBezTo>
                <a:lnTo>
                  <a:pt x="459391" y="570124"/>
                </a:lnTo>
                <a:cubicBezTo>
                  <a:pt x="486501" y="570093"/>
                  <a:pt x="508470" y="548123"/>
                  <a:pt x="508502" y="521013"/>
                </a:cubicBezTo>
                <a:lnTo>
                  <a:pt x="508502" y="370423"/>
                </a:lnTo>
                <a:cubicBezTo>
                  <a:pt x="508470" y="343313"/>
                  <a:pt x="486501" y="321344"/>
                  <a:pt x="459391" y="321312"/>
                </a:cubicBezTo>
                <a:close/>
                <a:moveTo>
                  <a:pt x="297932" y="315159"/>
                </a:moveTo>
                <a:cubicBezTo>
                  <a:pt x="297964" y="287660"/>
                  <a:pt x="320249" y="265375"/>
                  <a:pt x="347748" y="265343"/>
                </a:cubicBezTo>
                <a:lnTo>
                  <a:pt x="376123" y="265343"/>
                </a:lnTo>
                <a:cubicBezTo>
                  <a:pt x="403624" y="265375"/>
                  <a:pt x="425912" y="287658"/>
                  <a:pt x="425948" y="315159"/>
                </a:cubicBezTo>
                <a:lnTo>
                  <a:pt x="425949" y="321312"/>
                </a:lnTo>
                <a:lnTo>
                  <a:pt x="297932" y="321312"/>
                </a:lnTo>
                <a:close/>
                <a:moveTo>
                  <a:pt x="485689" y="521013"/>
                </a:moveTo>
                <a:cubicBezTo>
                  <a:pt x="485679" y="535533"/>
                  <a:pt x="473911" y="547301"/>
                  <a:pt x="459391" y="547312"/>
                </a:cubicBezTo>
                <a:lnTo>
                  <a:pt x="264481" y="547312"/>
                </a:lnTo>
                <a:cubicBezTo>
                  <a:pt x="249963" y="547296"/>
                  <a:pt x="238198" y="535531"/>
                  <a:pt x="238182" y="521013"/>
                </a:cubicBezTo>
                <a:lnTo>
                  <a:pt x="238182" y="370423"/>
                </a:lnTo>
                <a:cubicBezTo>
                  <a:pt x="238203" y="355909"/>
                  <a:pt x="249967" y="344150"/>
                  <a:pt x="264481" y="344134"/>
                </a:cubicBezTo>
                <a:lnTo>
                  <a:pt x="459391" y="344134"/>
                </a:lnTo>
                <a:cubicBezTo>
                  <a:pt x="473907" y="344145"/>
                  <a:pt x="485674" y="355907"/>
                  <a:pt x="485689" y="370423"/>
                </a:cubicBezTo>
                <a:close/>
                <a:moveTo>
                  <a:pt x="361950" y="377653"/>
                </a:moveTo>
                <a:cubicBezTo>
                  <a:pt x="340908" y="377747"/>
                  <a:pt x="323927" y="394882"/>
                  <a:pt x="324022" y="415924"/>
                </a:cubicBezTo>
                <a:cubicBezTo>
                  <a:pt x="324097" y="432433"/>
                  <a:pt x="334795" y="447016"/>
                  <a:pt x="350520" y="452043"/>
                </a:cubicBezTo>
                <a:lnTo>
                  <a:pt x="350520" y="483475"/>
                </a:lnTo>
                <a:cubicBezTo>
                  <a:pt x="350113" y="489775"/>
                  <a:pt x="354889" y="495212"/>
                  <a:pt x="361189" y="495619"/>
                </a:cubicBezTo>
                <a:cubicBezTo>
                  <a:pt x="367488" y="496026"/>
                  <a:pt x="372925" y="491250"/>
                  <a:pt x="373332" y="484950"/>
                </a:cubicBezTo>
                <a:cubicBezTo>
                  <a:pt x="373364" y="484459"/>
                  <a:pt x="373364" y="483966"/>
                  <a:pt x="373332" y="483475"/>
                </a:cubicBezTo>
                <a:lnTo>
                  <a:pt x="373332" y="452043"/>
                </a:lnTo>
                <a:cubicBezTo>
                  <a:pt x="393375" y="445636"/>
                  <a:pt x="404429" y="424194"/>
                  <a:pt x="398022" y="404151"/>
                </a:cubicBezTo>
                <a:cubicBezTo>
                  <a:pt x="393001" y="388442"/>
                  <a:pt x="378442" y="377747"/>
                  <a:pt x="361950" y="377653"/>
                </a:cubicBezTo>
                <a:close/>
                <a:moveTo>
                  <a:pt x="361950" y="430993"/>
                </a:moveTo>
                <a:cubicBezTo>
                  <a:pt x="353533" y="430993"/>
                  <a:pt x="346710" y="424169"/>
                  <a:pt x="346710" y="415753"/>
                </a:cubicBezTo>
                <a:cubicBezTo>
                  <a:pt x="346710" y="407336"/>
                  <a:pt x="353533" y="400513"/>
                  <a:pt x="361950" y="400513"/>
                </a:cubicBezTo>
                <a:cubicBezTo>
                  <a:pt x="370367" y="400513"/>
                  <a:pt x="377190" y="407336"/>
                  <a:pt x="377190" y="415753"/>
                </a:cubicBezTo>
                <a:cubicBezTo>
                  <a:pt x="377185" y="424166"/>
                  <a:pt x="370363" y="430983"/>
                  <a:pt x="361950" y="430983"/>
                </a:cubicBezTo>
                <a:close/>
                <a:moveTo>
                  <a:pt x="814750" y="57232"/>
                </a:moveTo>
                <a:cubicBezTo>
                  <a:pt x="752761" y="-12893"/>
                  <a:pt x="645663" y="-19490"/>
                  <a:pt x="575538" y="42498"/>
                </a:cubicBezTo>
                <a:cubicBezTo>
                  <a:pt x="557624" y="58334"/>
                  <a:pt x="543263" y="77780"/>
                  <a:pt x="533400" y="99561"/>
                </a:cubicBezTo>
                <a:lnTo>
                  <a:pt x="364455" y="61346"/>
                </a:lnTo>
                <a:cubicBezTo>
                  <a:pt x="362796" y="60975"/>
                  <a:pt x="361075" y="60975"/>
                  <a:pt x="359416" y="61346"/>
                </a:cubicBezTo>
                <a:lnTo>
                  <a:pt x="14288" y="139432"/>
                </a:lnTo>
                <a:cubicBezTo>
                  <a:pt x="9640" y="140489"/>
                  <a:pt x="6136" y="144320"/>
                  <a:pt x="5496" y="149043"/>
                </a:cubicBezTo>
                <a:cubicBezTo>
                  <a:pt x="1836" y="176389"/>
                  <a:pt x="0" y="203949"/>
                  <a:pt x="0" y="231539"/>
                </a:cubicBezTo>
                <a:cubicBezTo>
                  <a:pt x="-22" y="471344"/>
                  <a:pt x="139431" y="689262"/>
                  <a:pt x="357188" y="789704"/>
                </a:cubicBezTo>
                <a:cubicBezTo>
                  <a:pt x="360209" y="791099"/>
                  <a:pt x="363691" y="791099"/>
                  <a:pt x="366713" y="789704"/>
                </a:cubicBezTo>
                <a:cubicBezTo>
                  <a:pt x="457620" y="747575"/>
                  <a:pt x="536935" y="683995"/>
                  <a:pt x="597837" y="604433"/>
                </a:cubicBezTo>
                <a:cubicBezTo>
                  <a:pt x="657835" y="525893"/>
                  <a:pt x="697996" y="434034"/>
                  <a:pt x="714908" y="336657"/>
                </a:cubicBezTo>
                <a:cubicBezTo>
                  <a:pt x="807268" y="321693"/>
                  <a:pt x="870009" y="234690"/>
                  <a:pt x="855045" y="142331"/>
                </a:cubicBezTo>
                <a:cubicBezTo>
                  <a:pt x="849924" y="110727"/>
                  <a:pt x="835953" y="81221"/>
                  <a:pt x="814750" y="57232"/>
                </a:cubicBezTo>
                <a:close/>
                <a:moveTo>
                  <a:pt x="361950" y="766777"/>
                </a:moveTo>
                <a:cubicBezTo>
                  <a:pt x="131292" y="657713"/>
                  <a:pt x="-3611" y="413205"/>
                  <a:pt x="27127" y="159921"/>
                </a:cubicBezTo>
                <a:lnTo>
                  <a:pt x="361950" y="84168"/>
                </a:lnTo>
                <a:lnTo>
                  <a:pt x="525370" y="121144"/>
                </a:lnTo>
                <a:cubicBezTo>
                  <a:pt x="498642" y="210748"/>
                  <a:pt x="549612" y="305055"/>
                  <a:pt x="639216" y="331783"/>
                </a:cubicBezTo>
                <a:cubicBezTo>
                  <a:pt x="655003" y="336493"/>
                  <a:pt x="671393" y="338872"/>
                  <a:pt x="687867" y="338848"/>
                </a:cubicBezTo>
                <a:cubicBezTo>
                  <a:pt x="689029" y="338848"/>
                  <a:pt x="690191" y="338800"/>
                  <a:pt x="691353" y="338771"/>
                </a:cubicBezTo>
                <a:cubicBezTo>
                  <a:pt x="657057" y="526239"/>
                  <a:pt x="534388" y="685627"/>
                  <a:pt x="361950" y="766777"/>
                </a:cubicBezTo>
                <a:close/>
                <a:moveTo>
                  <a:pt x="834152" y="178466"/>
                </a:moveTo>
                <a:cubicBezTo>
                  <a:pt x="829174" y="259325"/>
                  <a:pt x="759589" y="320838"/>
                  <a:pt x="678731" y="315860"/>
                </a:cubicBezTo>
                <a:cubicBezTo>
                  <a:pt x="597872" y="310882"/>
                  <a:pt x="536358" y="241298"/>
                  <a:pt x="541336" y="160439"/>
                </a:cubicBezTo>
                <a:cubicBezTo>
                  <a:pt x="546314" y="79580"/>
                  <a:pt x="615899" y="18067"/>
                  <a:pt x="696757" y="23045"/>
                </a:cubicBezTo>
                <a:cubicBezTo>
                  <a:pt x="735592" y="25435"/>
                  <a:pt x="771885" y="43157"/>
                  <a:pt x="797652" y="72310"/>
                </a:cubicBezTo>
                <a:cubicBezTo>
                  <a:pt x="823506" y="101401"/>
                  <a:pt x="836649" y="139626"/>
                  <a:pt x="834152" y="178466"/>
                </a:cubicBezTo>
                <a:close/>
                <a:moveTo>
                  <a:pt x="761343" y="120220"/>
                </a:moveTo>
                <a:cubicBezTo>
                  <a:pt x="765787" y="124681"/>
                  <a:pt x="765787" y="131895"/>
                  <a:pt x="761343" y="136356"/>
                </a:cubicBezTo>
                <a:lnTo>
                  <a:pt x="679018" y="218680"/>
                </a:lnTo>
                <a:cubicBezTo>
                  <a:pt x="675033" y="222652"/>
                  <a:pt x="668750" y="223133"/>
                  <a:pt x="664207" y="219814"/>
                </a:cubicBezTo>
                <a:lnTo>
                  <a:pt x="615506" y="184095"/>
                </a:lnTo>
                <a:cubicBezTo>
                  <a:pt x="610192" y="180687"/>
                  <a:pt x="608646" y="173617"/>
                  <a:pt x="612054" y="168303"/>
                </a:cubicBezTo>
                <a:cubicBezTo>
                  <a:pt x="615461" y="162989"/>
                  <a:pt x="622531" y="161444"/>
                  <a:pt x="627845" y="164851"/>
                </a:cubicBezTo>
                <a:cubicBezTo>
                  <a:pt x="628245" y="165108"/>
                  <a:pt x="628628" y="165389"/>
                  <a:pt x="628993" y="165693"/>
                </a:cubicBezTo>
                <a:lnTo>
                  <a:pt x="669808" y="195620"/>
                </a:lnTo>
                <a:lnTo>
                  <a:pt x="745217" y="120220"/>
                </a:lnTo>
                <a:cubicBezTo>
                  <a:pt x="749676" y="115782"/>
                  <a:pt x="756884" y="115782"/>
                  <a:pt x="761343" y="12022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35" name="Graphic 32">
            <a:extLst>
              <a:ext uri="{FF2B5EF4-FFF2-40B4-BE49-F238E27FC236}">
                <a16:creationId xmlns:a16="http://schemas.microsoft.com/office/drawing/2014/main" id="{C6DB241E-D6DB-4FA9-BD1D-8232613A768C}"/>
              </a:ext>
            </a:extLst>
          </p:cNvPr>
          <p:cNvGrpSpPr/>
          <p:nvPr/>
        </p:nvGrpSpPr>
        <p:grpSpPr>
          <a:xfrm>
            <a:off x="5873631" y="4491212"/>
            <a:ext cx="512614" cy="425820"/>
            <a:chOff x="6086650" y="2917295"/>
            <a:chExt cx="479197" cy="398061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F5348A-605C-D7DB-9277-6FB612561C80}"/>
                </a:ext>
              </a:extLst>
            </p:cNvPr>
            <p:cNvSpPr/>
            <p:nvPr/>
          </p:nvSpPr>
          <p:spPr>
            <a:xfrm>
              <a:off x="6266956" y="3053106"/>
              <a:ext cx="298891" cy="153556"/>
            </a:xfrm>
            <a:custGeom>
              <a:avLst/>
              <a:gdLst>
                <a:gd name="connsiteX0" fmla="*/ 141830 w 298891"/>
                <a:gd name="connsiteY0" fmla="*/ 153556 h 153556"/>
                <a:gd name="connsiteX1" fmla="*/ 106478 w 298891"/>
                <a:gd name="connsiteY1" fmla="*/ 153556 h 153556"/>
                <a:gd name="connsiteX2" fmla="*/ 102008 w 298891"/>
                <a:gd name="connsiteY2" fmla="*/ 151340 h 153556"/>
                <a:gd name="connsiteX3" fmla="*/ 100734 w 298891"/>
                <a:gd name="connsiteY3" fmla="*/ 147535 h 153556"/>
                <a:gd name="connsiteX4" fmla="*/ 100859 w 298891"/>
                <a:gd name="connsiteY4" fmla="*/ 141892 h 153556"/>
                <a:gd name="connsiteX5" fmla="*/ 3841 w 298891"/>
                <a:gd name="connsiteY5" fmla="*/ 10942 h 153556"/>
                <a:gd name="connsiteX6" fmla="*/ 73 w 298891"/>
                <a:gd name="connsiteY6" fmla="*/ 4715 h 153556"/>
                <a:gd name="connsiteX7" fmla="*/ 5615 w 298891"/>
                <a:gd name="connsiteY7" fmla="*/ 0 h 153556"/>
                <a:gd name="connsiteX8" fmla="*/ 275486 w 298891"/>
                <a:gd name="connsiteY8" fmla="*/ 0 h 153556"/>
                <a:gd name="connsiteX9" fmla="*/ 280630 w 298891"/>
                <a:gd name="connsiteY9" fmla="*/ 3364 h 153556"/>
                <a:gd name="connsiteX10" fmla="*/ 298421 w 298891"/>
                <a:gd name="connsiteY10" fmla="*/ 44028 h 153556"/>
                <a:gd name="connsiteX11" fmla="*/ 298522 w 298891"/>
                <a:gd name="connsiteY11" fmla="*/ 48278 h 153556"/>
                <a:gd name="connsiteX12" fmla="*/ 268163 w 298891"/>
                <a:gd name="connsiteY12" fmla="*/ 127912 h 153556"/>
                <a:gd name="connsiteX13" fmla="*/ 264146 w 298891"/>
                <a:gd name="connsiteY13" fmla="*/ 131394 h 153556"/>
                <a:gd name="connsiteX14" fmla="*/ 259026 w 298891"/>
                <a:gd name="connsiteY14" fmla="*/ 129968 h 153556"/>
                <a:gd name="connsiteX15" fmla="*/ 210344 w 298891"/>
                <a:gd name="connsiteY15" fmla="*/ 110386 h 153556"/>
                <a:gd name="connsiteX16" fmla="*/ 146892 w 298891"/>
                <a:gd name="connsiteY16" fmla="*/ 150363 h 153556"/>
                <a:gd name="connsiteX17" fmla="*/ 141830 w 298891"/>
                <a:gd name="connsiteY17" fmla="*/ 153557 h 153556"/>
                <a:gd name="connsiteX18" fmla="*/ 112091 w 298891"/>
                <a:gd name="connsiteY18" fmla="*/ 142320 h 153556"/>
                <a:gd name="connsiteX19" fmla="*/ 138382 w 298891"/>
                <a:gd name="connsiteY19" fmla="*/ 142320 h 153556"/>
                <a:gd name="connsiteX20" fmla="*/ 210344 w 298891"/>
                <a:gd name="connsiteY20" fmla="*/ 99153 h 153556"/>
                <a:gd name="connsiteX21" fmla="*/ 260527 w 298891"/>
                <a:gd name="connsiteY21" fmla="*/ 116417 h 153556"/>
                <a:gd name="connsiteX22" fmla="*/ 287210 w 298891"/>
                <a:gd name="connsiteY22" fmla="*/ 46425 h 153556"/>
                <a:gd name="connsiteX23" fmla="*/ 271817 w 298891"/>
                <a:gd name="connsiteY23" fmla="*/ 11230 h 153556"/>
                <a:gd name="connsiteX24" fmla="*/ 32671 w 298891"/>
                <a:gd name="connsiteY24" fmla="*/ 11231 h 153556"/>
                <a:gd name="connsiteX25" fmla="*/ 112093 w 298891"/>
                <a:gd name="connsiteY25" fmla="*/ 141893 h 153556"/>
                <a:gd name="connsiteX26" fmla="*/ 112091 w 298891"/>
                <a:gd name="connsiteY26" fmla="*/ 142320 h 15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8891" h="153556">
                  <a:moveTo>
                    <a:pt x="141830" y="153556"/>
                  </a:moveTo>
                  <a:lnTo>
                    <a:pt x="106478" y="153556"/>
                  </a:lnTo>
                  <a:cubicBezTo>
                    <a:pt x="104722" y="153556"/>
                    <a:pt x="103069" y="152733"/>
                    <a:pt x="102008" y="151340"/>
                  </a:cubicBezTo>
                  <a:cubicBezTo>
                    <a:pt x="101217" y="150301"/>
                    <a:pt x="100679" y="148841"/>
                    <a:pt x="100734" y="147535"/>
                  </a:cubicBezTo>
                  <a:cubicBezTo>
                    <a:pt x="100811" y="145663"/>
                    <a:pt x="100859" y="143784"/>
                    <a:pt x="100859" y="141892"/>
                  </a:cubicBezTo>
                  <a:cubicBezTo>
                    <a:pt x="100859" y="82927"/>
                    <a:pt x="61874" y="30303"/>
                    <a:pt x="3841" y="10942"/>
                  </a:cubicBezTo>
                  <a:cubicBezTo>
                    <a:pt x="1228" y="10068"/>
                    <a:pt x="-368" y="7433"/>
                    <a:pt x="73" y="4715"/>
                  </a:cubicBezTo>
                  <a:cubicBezTo>
                    <a:pt x="514" y="1997"/>
                    <a:pt x="2862" y="0"/>
                    <a:pt x="5615" y="0"/>
                  </a:cubicBezTo>
                  <a:lnTo>
                    <a:pt x="275486" y="0"/>
                  </a:lnTo>
                  <a:cubicBezTo>
                    <a:pt x="277716" y="0"/>
                    <a:pt x="279737" y="1322"/>
                    <a:pt x="280630" y="3364"/>
                  </a:cubicBezTo>
                  <a:lnTo>
                    <a:pt x="298421" y="44028"/>
                  </a:lnTo>
                  <a:cubicBezTo>
                    <a:pt x="299010" y="45376"/>
                    <a:pt x="299049" y="46902"/>
                    <a:pt x="298522" y="48278"/>
                  </a:cubicBezTo>
                  <a:lnTo>
                    <a:pt x="268163" y="127912"/>
                  </a:lnTo>
                  <a:cubicBezTo>
                    <a:pt x="267492" y="129670"/>
                    <a:pt x="265982" y="130977"/>
                    <a:pt x="264146" y="131394"/>
                  </a:cubicBezTo>
                  <a:cubicBezTo>
                    <a:pt x="262313" y="131800"/>
                    <a:pt x="260383" y="131269"/>
                    <a:pt x="259026" y="129968"/>
                  </a:cubicBezTo>
                  <a:cubicBezTo>
                    <a:pt x="245873" y="117340"/>
                    <a:pt x="228580" y="110386"/>
                    <a:pt x="210344" y="110386"/>
                  </a:cubicBezTo>
                  <a:cubicBezTo>
                    <a:pt x="183437" y="110386"/>
                    <a:pt x="158529" y="126075"/>
                    <a:pt x="146892" y="150363"/>
                  </a:cubicBezTo>
                  <a:cubicBezTo>
                    <a:pt x="145964" y="152317"/>
                    <a:pt x="143993" y="153557"/>
                    <a:pt x="141830" y="153557"/>
                  </a:cubicBezTo>
                  <a:close/>
                  <a:moveTo>
                    <a:pt x="112091" y="142320"/>
                  </a:moveTo>
                  <a:lnTo>
                    <a:pt x="138382" y="142320"/>
                  </a:lnTo>
                  <a:cubicBezTo>
                    <a:pt x="152469" y="115986"/>
                    <a:pt x="180331" y="99153"/>
                    <a:pt x="210344" y="99153"/>
                  </a:cubicBezTo>
                  <a:cubicBezTo>
                    <a:pt x="228706" y="99153"/>
                    <a:pt x="246238" y="105237"/>
                    <a:pt x="260527" y="116417"/>
                  </a:cubicBezTo>
                  <a:lnTo>
                    <a:pt x="287210" y="46425"/>
                  </a:lnTo>
                  <a:lnTo>
                    <a:pt x="271817" y="11230"/>
                  </a:lnTo>
                  <a:lnTo>
                    <a:pt x="32671" y="11231"/>
                  </a:lnTo>
                  <a:cubicBezTo>
                    <a:pt x="81079" y="37413"/>
                    <a:pt x="112093" y="87108"/>
                    <a:pt x="112093" y="141893"/>
                  </a:cubicBezTo>
                  <a:cubicBezTo>
                    <a:pt x="112094" y="142036"/>
                    <a:pt x="112091" y="142181"/>
                    <a:pt x="112091" y="142320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CE7288-D38A-889A-5790-6F8F021C262F}"/>
                </a:ext>
              </a:extLst>
            </p:cNvPr>
            <p:cNvSpPr/>
            <p:nvPr/>
          </p:nvSpPr>
          <p:spPr>
            <a:xfrm>
              <a:off x="6153056" y="2917295"/>
              <a:ext cx="175796" cy="147040"/>
            </a:xfrm>
            <a:custGeom>
              <a:avLst/>
              <a:gdLst>
                <a:gd name="connsiteX0" fmla="*/ 170181 w 175796"/>
                <a:gd name="connsiteY0" fmla="*/ 147041 h 147040"/>
                <a:gd name="connsiteX1" fmla="*/ 5615 w 175796"/>
                <a:gd name="connsiteY1" fmla="*/ 147041 h 147040"/>
                <a:gd name="connsiteX2" fmla="*/ 0 w 175796"/>
                <a:gd name="connsiteY2" fmla="*/ 141425 h 147040"/>
                <a:gd name="connsiteX3" fmla="*/ 0 w 175796"/>
                <a:gd name="connsiteY3" fmla="*/ 5616 h 147040"/>
                <a:gd name="connsiteX4" fmla="*/ 5615 w 175796"/>
                <a:gd name="connsiteY4" fmla="*/ 0 h 147040"/>
                <a:gd name="connsiteX5" fmla="*/ 170181 w 175796"/>
                <a:gd name="connsiteY5" fmla="*/ 0 h 147040"/>
                <a:gd name="connsiteX6" fmla="*/ 175796 w 175796"/>
                <a:gd name="connsiteY6" fmla="*/ 5616 h 147040"/>
                <a:gd name="connsiteX7" fmla="*/ 175796 w 175796"/>
                <a:gd name="connsiteY7" fmla="*/ 141425 h 147040"/>
                <a:gd name="connsiteX8" fmla="*/ 170181 w 175796"/>
                <a:gd name="connsiteY8" fmla="*/ 147041 h 147040"/>
                <a:gd name="connsiteX9" fmla="*/ 11232 w 175796"/>
                <a:gd name="connsiteY9" fmla="*/ 135810 h 147040"/>
                <a:gd name="connsiteX10" fmla="*/ 164565 w 175796"/>
                <a:gd name="connsiteY10" fmla="*/ 135810 h 147040"/>
                <a:gd name="connsiteX11" fmla="*/ 164565 w 175796"/>
                <a:gd name="connsiteY11" fmla="*/ 11232 h 147040"/>
                <a:gd name="connsiteX12" fmla="*/ 11232 w 175796"/>
                <a:gd name="connsiteY12" fmla="*/ 11232 h 147040"/>
                <a:gd name="connsiteX13" fmla="*/ 11232 w 175796"/>
                <a:gd name="connsiteY13" fmla="*/ 135810 h 14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96" h="147040">
                  <a:moveTo>
                    <a:pt x="170181" y="147041"/>
                  </a:moveTo>
                  <a:lnTo>
                    <a:pt x="5615" y="147041"/>
                  </a:lnTo>
                  <a:cubicBezTo>
                    <a:pt x="2516" y="147041"/>
                    <a:pt x="0" y="144525"/>
                    <a:pt x="0" y="141425"/>
                  </a:cubicBezTo>
                  <a:lnTo>
                    <a:pt x="0" y="5616"/>
                  </a:lnTo>
                  <a:cubicBezTo>
                    <a:pt x="0" y="2517"/>
                    <a:pt x="2516" y="0"/>
                    <a:pt x="5615" y="0"/>
                  </a:cubicBezTo>
                  <a:lnTo>
                    <a:pt x="170181" y="0"/>
                  </a:lnTo>
                  <a:cubicBezTo>
                    <a:pt x="173281" y="0"/>
                    <a:pt x="175796" y="2517"/>
                    <a:pt x="175796" y="5616"/>
                  </a:cubicBezTo>
                  <a:lnTo>
                    <a:pt x="175796" y="141425"/>
                  </a:lnTo>
                  <a:cubicBezTo>
                    <a:pt x="175796" y="144525"/>
                    <a:pt x="173282" y="147041"/>
                    <a:pt x="170181" y="147041"/>
                  </a:cubicBezTo>
                  <a:close/>
                  <a:moveTo>
                    <a:pt x="11232" y="135810"/>
                  </a:moveTo>
                  <a:lnTo>
                    <a:pt x="164565" y="135810"/>
                  </a:lnTo>
                  <a:lnTo>
                    <a:pt x="164565" y="11232"/>
                  </a:lnTo>
                  <a:lnTo>
                    <a:pt x="11232" y="11232"/>
                  </a:lnTo>
                  <a:lnTo>
                    <a:pt x="11232" y="135810"/>
                  </a:ln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844A05E-06EC-BF4F-FBBA-1D5DC87F1A7F}"/>
                </a:ext>
              </a:extLst>
            </p:cNvPr>
            <p:cNvSpPr/>
            <p:nvPr/>
          </p:nvSpPr>
          <p:spPr>
            <a:xfrm>
              <a:off x="6094558" y="3072464"/>
              <a:ext cx="244576" cy="242892"/>
            </a:xfrm>
            <a:custGeom>
              <a:avLst/>
              <a:gdLst>
                <a:gd name="connsiteX0" fmla="*/ 94166 w 244576"/>
                <a:gd name="connsiteY0" fmla="*/ 242892 h 242892"/>
                <a:gd name="connsiteX1" fmla="*/ 90453 w 244576"/>
                <a:gd name="connsiteY1" fmla="*/ 241492 h 242892"/>
                <a:gd name="connsiteX2" fmla="*/ 69753 w 244576"/>
                <a:gd name="connsiteY2" fmla="*/ 223261 h 242892"/>
                <a:gd name="connsiteX3" fmla="*/ 42992 w 244576"/>
                <a:gd name="connsiteY3" fmla="*/ 216581 h 242892"/>
                <a:gd name="connsiteX4" fmla="*/ 39109 w 244576"/>
                <a:gd name="connsiteY4" fmla="*/ 213139 h 242892"/>
                <a:gd name="connsiteX5" fmla="*/ 29254 w 244576"/>
                <a:gd name="connsiteY5" fmla="*/ 187375 h 242892"/>
                <a:gd name="connsiteX6" fmla="*/ 8658 w 244576"/>
                <a:gd name="connsiteY6" fmla="*/ 169027 h 242892"/>
                <a:gd name="connsiteX7" fmla="*/ 6817 w 244576"/>
                <a:gd name="connsiteY7" fmla="*/ 164172 h 242892"/>
                <a:gd name="connsiteX8" fmla="*/ 10067 w 244576"/>
                <a:gd name="connsiteY8" fmla="*/ 136783 h 242892"/>
                <a:gd name="connsiteX9" fmla="*/ 360 w 244576"/>
                <a:gd name="connsiteY9" fmla="*/ 110968 h 242892"/>
                <a:gd name="connsiteX10" fmla="*/ 984 w 244576"/>
                <a:gd name="connsiteY10" fmla="*/ 105816 h 242892"/>
                <a:gd name="connsiteX11" fmla="*/ 16587 w 244576"/>
                <a:gd name="connsiteY11" fmla="*/ 83071 h 242892"/>
                <a:gd name="connsiteX12" fmla="*/ 19987 w 244576"/>
                <a:gd name="connsiteY12" fmla="*/ 55699 h 242892"/>
                <a:gd name="connsiteX13" fmla="*/ 22936 w 244576"/>
                <a:gd name="connsiteY13" fmla="*/ 51425 h 242892"/>
                <a:gd name="connsiteX14" fmla="*/ 47320 w 244576"/>
                <a:gd name="connsiteY14" fmla="*/ 38537 h 242892"/>
                <a:gd name="connsiteX15" fmla="*/ 63056 w 244576"/>
                <a:gd name="connsiteY15" fmla="*/ 15882 h 242892"/>
                <a:gd name="connsiteX16" fmla="*/ 67650 w 244576"/>
                <a:gd name="connsiteY16" fmla="*/ 13468 h 242892"/>
                <a:gd name="connsiteX17" fmla="*/ 95232 w 244576"/>
                <a:gd name="connsiteY17" fmla="*/ 13385 h 242892"/>
                <a:gd name="connsiteX18" fmla="*/ 119693 w 244576"/>
                <a:gd name="connsiteY18" fmla="*/ 638 h 242892"/>
                <a:gd name="connsiteX19" fmla="*/ 124883 w 244576"/>
                <a:gd name="connsiteY19" fmla="*/ 638 h 242892"/>
                <a:gd name="connsiteX20" fmla="*/ 149339 w 244576"/>
                <a:gd name="connsiteY20" fmla="*/ 13385 h 242892"/>
                <a:gd name="connsiteX21" fmla="*/ 176927 w 244576"/>
                <a:gd name="connsiteY21" fmla="*/ 13468 h 242892"/>
                <a:gd name="connsiteX22" fmla="*/ 181521 w 244576"/>
                <a:gd name="connsiteY22" fmla="*/ 15882 h 242892"/>
                <a:gd name="connsiteX23" fmla="*/ 197256 w 244576"/>
                <a:gd name="connsiteY23" fmla="*/ 38537 h 242892"/>
                <a:gd name="connsiteX24" fmla="*/ 221641 w 244576"/>
                <a:gd name="connsiteY24" fmla="*/ 51425 h 242892"/>
                <a:gd name="connsiteX25" fmla="*/ 224588 w 244576"/>
                <a:gd name="connsiteY25" fmla="*/ 55699 h 242892"/>
                <a:gd name="connsiteX26" fmla="*/ 227989 w 244576"/>
                <a:gd name="connsiteY26" fmla="*/ 83071 h 242892"/>
                <a:gd name="connsiteX27" fmla="*/ 243592 w 244576"/>
                <a:gd name="connsiteY27" fmla="*/ 105816 h 242892"/>
                <a:gd name="connsiteX28" fmla="*/ 244215 w 244576"/>
                <a:gd name="connsiteY28" fmla="*/ 110968 h 242892"/>
                <a:gd name="connsiteX29" fmla="*/ 234513 w 244576"/>
                <a:gd name="connsiteY29" fmla="*/ 136783 h 242892"/>
                <a:gd name="connsiteX30" fmla="*/ 237757 w 244576"/>
                <a:gd name="connsiteY30" fmla="*/ 164174 h 242892"/>
                <a:gd name="connsiteX31" fmla="*/ 235913 w 244576"/>
                <a:gd name="connsiteY31" fmla="*/ 169025 h 242892"/>
                <a:gd name="connsiteX32" fmla="*/ 215322 w 244576"/>
                <a:gd name="connsiteY32" fmla="*/ 187374 h 242892"/>
                <a:gd name="connsiteX33" fmla="*/ 205468 w 244576"/>
                <a:gd name="connsiteY33" fmla="*/ 213135 h 242892"/>
                <a:gd name="connsiteX34" fmla="*/ 201584 w 244576"/>
                <a:gd name="connsiteY34" fmla="*/ 216578 h 242892"/>
                <a:gd name="connsiteX35" fmla="*/ 174824 w 244576"/>
                <a:gd name="connsiteY35" fmla="*/ 223259 h 242892"/>
                <a:gd name="connsiteX36" fmla="*/ 154124 w 244576"/>
                <a:gd name="connsiteY36" fmla="*/ 241490 h 242892"/>
                <a:gd name="connsiteX37" fmla="*/ 149086 w 244576"/>
                <a:gd name="connsiteY37" fmla="*/ 242729 h 242892"/>
                <a:gd name="connsiteX38" fmla="*/ 122287 w 244576"/>
                <a:gd name="connsiteY38" fmla="*/ 236205 h 242892"/>
                <a:gd name="connsiteX39" fmla="*/ 95483 w 244576"/>
                <a:gd name="connsiteY39" fmla="*/ 242729 h 242892"/>
                <a:gd name="connsiteX40" fmla="*/ 94166 w 244576"/>
                <a:gd name="connsiteY40" fmla="*/ 242892 h 242892"/>
                <a:gd name="connsiteX41" fmla="*/ 48553 w 244576"/>
                <a:gd name="connsiteY41" fmla="*/ 206390 h 242892"/>
                <a:gd name="connsiteX42" fmla="*/ 73800 w 244576"/>
                <a:gd name="connsiteY42" fmla="*/ 212693 h 242892"/>
                <a:gd name="connsiteX43" fmla="*/ 76152 w 244576"/>
                <a:gd name="connsiteY43" fmla="*/ 213925 h 242892"/>
                <a:gd name="connsiteX44" fmla="*/ 95680 w 244576"/>
                <a:gd name="connsiteY44" fmla="*/ 231127 h 242892"/>
                <a:gd name="connsiteX45" fmla="*/ 120967 w 244576"/>
                <a:gd name="connsiteY45" fmla="*/ 224969 h 242892"/>
                <a:gd name="connsiteX46" fmla="*/ 123626 w 244576"/>
                <a:gd name="connsiteY46" fmla="*/ 224969 h 242892"/>
                <a:gd name="connsiteX47" fmla="*/ 148909 w 244576"/>
                <a:gd name="connsiteY47" fmla="*/ 231127 h 242892"/>
                <a:gd name="connsiteX48" fmla="*/ 168438 w 244576"/>
                <a:gd name="connsiteY48" fmla="*/ 213925 h 242892"/>
                <a:gd name="connsiteX49" fmla="*/ 170789 w 244576"/>
                <a:gd name="connsiteY49" fmla="*/ 212693 h 242892"/>
                <a:gd name="connsiteX50" fmla="*/ 196040 w 244576"/>
                <a:gd name="connsiteY50" fmla="*/ 206390 h 242892"/>
                <a:gd name="connsiteX51" fmla="*/ 205337 w 244576"/>
                <a:gd name="connsiteY51" fmla="*/ 182087 h 242892"/>
                <a:gd name="connsiteX52" fmla="*/ 206847 w 244576"/>
                <a:gd name="connsiteY52" fmla="*/ 179899 h 242892"/>
                <a:gd name="connsiteX53" fmla="*/ 226276 w 244576"/>
                <a:gd name="connsiteY53" fmla="*/ 162588 h 242892"/>
                <a:gd name="connsiteX54" fmla="*/ 223215 w 244576"/>
                <a:gd name="connsiteY54" fmla="*/ 136744 h 242892"/>
                <a:gd name="connsiteX55" fmla="*/ 223535 w 244576"/>
                <a:gd name="connsiteY55" fmla="*/ 134108 h 242892"/>
                <a:gd name="connsiteX56" fmla="*/ 232690 w 244576"/>
                <a:gd name="connsiteY56" fmla="*/ 109750 h 242892"/>
                <a:gd name="connsiteX57" fmla="*/ 217970 w 244576"/>
                <a:gd name="connsiteY57" fmla="*/ 88294 h 242892"/>
                <a:gd name="connsiteX58" fmla="*/ 217026 w 244576"/>
                <a:gd name="connsiteY58" fmla="*/ 85810 h 242892"/>
                <a:gd name="connsiteX59" fmla="*/ 213816 w 244576"/>
                <a:gd name="connsiteY59" fmla="*/ 59989 h 242892"/>
                <a:gd name="connsiteX60" fmla="*/ 190808 w 244576"/>
                <a:gd name="connsiteY60" fmla="*/ 47827 h 242892"/>
                <a:gd name="connsiteX61" fmla="*/ 188820 w 244576"/>
                <a:gd name="connsiteY61" fmla="*/ 46068 h 242892"/>
                <a:gd name="connsiteX62" fmla="*/ 173974 w 244576"/>
                <a:gd name="connsiteY62" fmla="*/ 24688 h 242892"/>
                <a:gd name="connsiteX63" fmla="*/ 147951 w 244576"/>
                <a:gd name="connsiteY63" fmla="*/ 24609 h 242892"/>
                <a:gd name="connsiteX64" fmla="*/ 145373 w 244576"/>
                <a:gd name="connsiteY64" fmla="*/ 23974 h 242892"/>
                <a:gd name="connsiteX65" fmla="*/ 122298 w 244576"/>
                <a:gd name="connsiteY65" fmla="*/ 11951 h 242892"/>
                <a:gd name="connsiteX66" fmla="*/ 99219 w 244576"/>
                <a:gd name="connsiteY66" fmla="*/ 23974 h 242892"/>
                <a:gd name="connsiteX67" fmla="*/ 96642 w 244576"/>
                <a:gd name="connsiteY67" fmla="*/ 24609 h 242892"/>
                <a:gd name="connsiteX68" fmla="*/ 70618 w 244576"/>
                <a:gd name="connsiteY68" fmla="*/ 24688 h 242892"/>
                <a:gd name="connsiteX69" fmla="*/ 55771 w 244576"/>
                <a:gd name="connsiteY69" fmla="*/ 46063 h 242892"/>
                <a:gd name="connsiteX70" fmla="*/ 53783 w 244576"/>
                <a:gd name="connsiteY70" fmla="*/ 47821 h 242892"/>
                <a:gd name="connsiteX71" fmla="*/ 30778 w 244576"/>
                <a:gd name="connsiteY71" fmla="*/ 59980 h 242892"/>
                <a:gd name="connsiteX72" fmla="*/ 27567 w 244576"/>
                <a:gd name="connsiteY72" fmla="*/ 85806 h 242892"/>
                <a:gd name="connsiteX73" fmla="*/ 26625 w 244576"/>
                <a:gd name="connsiteY73" fmla="*/ 88289 h 242892"/>
                <a:gd name="connsiteX74" fmla="*/ 11903 w 244576"/>
                <a:gd name="connsiteY74" fmla="*/ 109745 h 242892"/>
                <a:gd name="connsiteX75" fmla="*/ 21059 w 244576"/>
                <a:gd name="connsiteY75" fmla="*/ 134104 h 242892"/>
                <a:gd name="connsiteX76" fmla="*/ 21383 w 244576"/>
                <a:gd name="connsiteY76" fmla="*/ 136743 h 242892"/>
                <a:gd name="connsiteX77" fmla="*/ 18321 w 244576"/>
                <a:gd name="connsiteY77" fmla="*/ 162583 h 242892"/>
                <a:gd name="connsiteX78" fmla="*/ 37751 w 244576"/>
                <a:gd name="connsiteY78" fmla="*/ 179893 h 242892"/>
                <a:gd name="connsiteX79" fmla="*/ 39260 w 244576"/>
                <a:gd name="connsiteY79" fmla="*/ 182081 h 242892"/>
                <a:gd name="connsiteX80" fmla="*/ 48553 w 244576"/>
                <a:gd name="connsiteY80" fmla="*/ 206390 h 24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4576" h="242892">
                  <a:moveTo>
                    <a:pt x="94166" y="242892"/>
                  </a:moveTo>
                  <a:cubicBezTo>
                    <a:pt x="92813" y="242892"/>
                    <a:pt x="91490" y="242401"/>
                    <a:pt x="90453" y="241492"/>
                  </a:cubicBezTo>
                  <a:lnTo>
                    <a:pt x="69753" y="223261"/>
                  </a:lnTo>
                  <a:lnTo>
                    <a:pt x="42992" y="216581"/>
                  </a:lnTo>
                  <a:cubicBezTo>
                    <a:pt x="41211" y="216137"/>
                    <a:pt x="39763" y="214853"/>
                    <a:pt x="39109" y="213139"/>
                  </a:cubicBezTo>
                  <a:lnTo>
                    <a:pt x="29254" y="187375"/>
                  </a:lnTo>
                  <a:lnTo>
                    <a:pt x="8658" y="169027"/>
                  </a:lnTo>
                  <a:cubicBezTo>
                    <a:pt x="7290" y="167806"/>
                    <a:pt x="6604" y="165996"/>
                    <a:pt x="6817" y="164172"/>
                  </a:cubicBezTo>
                  <a:lnTo>
                    <a:pt x="10067" y="136783"/>
                  </a:lnTo>
                  <a:lnTo>
                    <a:pt x="360" y="110968"/>
                  </a:lnTo>
                  <a:cubicBezTo>
                    <a:pt x="-287" y="109252"/>
                    <a:pt x="-52" y="107325"/>
                    <a:pt x="984" y="105816"/>
                  </a:cubicBezTo>
                  <a:lnTo>
                    <a:pt x="16587" y="83071"/>
                  </a:lnTo>
                  <a:lnTo>
                    <a:pt x="19987" y="55699"/>
                  </a:lnTo>
                  <a:cubicBezTo>
                    <a:pt x="20213" y="53877"/>
                    <a:pt x="21314" y="52282"/>
                    <a:pt x="22936" y="51425"/>
                  </a:cubicBezTo>
                  <a:lnTo>
                    <a:pt x="47320" y="38537"/>
                  </a:lnTo>
                  <a:lnTo>
                    <a:pt x="63056" y="15882"/>
                  </a:lnTo>
                  <a:cubicBezTo>
                    <a:pt x="64100" y="14378"/>
                    <a:pt x="65816" y="13477"/>
                    <a:pt x="67650" y="13468"/>
                  </a:cubicBezTo>
                  <a:lnTo>
                    <a:pt x="95232" y="13385"/>
                  </a:lnTo>
                  <a:lnTo>
                    <a:pt x="119693" y="638"/>
                  </a:lnTo>
                  <a:cubicBezTo>
                    <a:pt x="121318" y="-213"/>
                    <a:pt x="123257" y="-213"/>
                    <a:pt x="124883" y="638"/>
                  </a:cubicBezTo>
                  <a:lnTo>
                    <a:pt x="149339" y="13385"/>
                  </a:lnTo>
                  <a:lnTo>
                    <a:pt x="176927" y="13468"/>
                  </a:lnTo>
                  <a:cubicBezTo>
                    <a:pt x="178760" y="13473"/>
                    <a:pt x="180475" y="14373"/>
                    <a:pt x="181521" y="15882"/>
                  </a:cubicBezTo>
                  <a:lnTo>
                    <a:pt x="197256" y="38537"/>
                  </a:lnTo>
                  <a:lnTo>
                    <a:pt x="221641" y="51425"/>
                  </a:lnTo>
                  <a:cubicBezTo>
                    <a:pt x="223264" y="52282"/>
                    <a:pt x="224363" y="53877"/>
                    <a:pt x="224588" y="55699"/>
                  </a:cubicBezTo>
                  <a:lnTo>
                    <a:pt x="227989" y="83071"/>
                  </a:lnTo>
                  <a:lnTo>
                    <a:pt x="243592" y="105816"/>
                  </a:lnTo>
                  <a:cubicBezTo>
                    <a:pt x="244629" y="107329"/>
                    <a:pt x="244864" y="109252"/>
                    <a:pt x="244215" y="110968"/>
                  </a:cubicBezTo>
                  <a:lnTo>
                    <a:pt x="234513" y="136783"/>
                  </a:lnTo>
                  <a:lnTo>
                    <a:pt x="237757" y="164174"/>
                  </a:lnTo>
                  <a:cubicBezTo>
                    <a:pt x="237972" y="165996"/>
                    <a:pt x="237285" y="167809"/>
                    <a:pt x="235913" y="169025"/>
                  </a:cubicBezTo>
                  <a:lnTo>
                    <a:pt x="215322" y="187374"/>
                  </a:lnTo>
                  <a:lnTo>
                    <a:pt x="205468" y="213135"/>
                  </a:lnTo>
                  <a:cubicBezTo>
                    <a:pt x="204812" y="214848"/>
                    <a:pt x="203362" y="216134"/>
                    <a:pt x="201584" y="216578"/>
                  </a:cubicBezTo>
                  <a:lnTo>
                    <a:pt x="174824" y="223259"/>
                  </a:lnTo>
                  <a:lnTo>
                    <a:pt x="154124" y="241490"/>
                  </a:lnTo>
                  <a:cubicBezTo>
                    <a:pt x="152746" y="242702"/>
                    <a:pt x="150863" y="243167"/>
                    <a:pt x="149086" y="242729"/>
                  </a:cubicBezTo>
                  <a:lnTo>
                    <a:pt x="122287" y="236205"/>
                  </a:lnTo>
                  <a:lnTo>
                    <a:pt x="95483" y="242729"/>
                  </a:lnTo>
                  <a:cubicBezTo>
                    <a:pt x="95054" y="242838"/>
                    <a:pt x="94609" y="242892"/>
                    <a:pt x="94166" y="242892"/>
                  </a:cubicBezTo>
                  <a:close/>
                  <a:moveTo>
                    <a:pt x="48553" y="206390"/>
                  </a:moveTo>
                  <a:lnTo>
                    <a:pt x="73800" y="212693"/>
                  </a:lnTo>
                  <a:cubicBezTo>
                    <a:pt x="74675" y="212911"/>
                    <a:pt x="75478" y="213337"/>
                    <a:pt x="76152" y="213925"/>
                  </a:cubicBezTo>
                  <a:lnTo>
                    <a:pt x="95680" y="231127"/>
                  </a:lnTo>
                  <a:lnTo>
                    <a:pt x="120967" y="224969"/>
                  </a:lnTo>
                  <a:cubicBezTo>
                    <a:pt x="121844" y="224754"/>
                    <a:pt x="122749" y="224754"/>
                    <a:pt x="123626" y="224969"/>
                  </a:cubicBezTo>
                  <a:lnTo>
                    <a:pt x="148909" y="231127"/>
                  </a:lnTo>
                  <a:lnTo>
                    <a:pt x="168438" y="213925"/>
                  </a:lnTo>
                  <a:cubicBezTo>
                    <a:pt x="169113" y="213335"/>
                    <a:pt x="169916" y="212906"/>
                    <a:pt x="170789" y="212693"/>
                  </a:cubicBezTo>
                  <a:lnTo>
                    <a:pt x="196040" y="206390"/>
                  </a:lnTo>
                  <a:lnTo>
                    <a:pt x="205337" y="182087"/>
                  </a:lnTo>
                  <a:cubicBezTo>
                    <a:pt x="205658" y="181249"/>
                    <a:pt x="206176" y="180500"/>
                    <a:pt x="206847" y="179899"/>
                  </a:cubicBezTo>
                  <a:lnTo>
                    <a:pt x="226276" y="162588"/>
                  </a:lnTo>
                  <a:lnTo>
                    <a:pt x="223215" y="136744"/>
                  </a:lnTo>
                  <a:cubicBezTo>
                    <a:pt x="223110" y="135851"/>
                    <a:pt x="223220" y="134951"/>
                    <a:pt x="223535" y="134108"/>
                  </a:cubicBezTo>
                  <a:lnTo>
                    <a:pt x="232690" y="109750"/>
                  </a:lnTo>
                  <a:lnTo>
                    <a:pt x="217970" y="88294"/>
                  </a:lnTo>
                  <a:cubicBezTo>
                    <a:pt x="217462" y="87557"/>
                    <a:pt x="217138" y="86702"/>
                    <a:pt x="217026" y="85810"/>
                  </a:cubicBezTo>
                  <a:lnTo>
                    <a:pt x="213816" y="59989"/>
                  </a:lnTo>
                  <a:lnTo>
                    <a:pt x="190808" y="47827"/>
                  </a:lnTo>
                  <a:cubicBezTo>
                    <a:pt x="190011" y="47410"/>
                    <a:pt x="189334" y="46801"/>
                    <a:pt x="188820" y="46068"/>
                  </a:cubicBezTo>
                  <a:lnTo>
                    <a:pt x="173974" y="24688"/>
                  </a:lnTo>
                  <a:lnTo>
                    <a:pt x="147951" y="24609"/>
                  </a:lnTo>
                  <a:cubicBezTo>
                    <a:pt x="147052" y="24609"/>
                    <a:pt x="146168" y="24387"/>
                    <a:pt x="145373" y="23974"/>
                  </a:cubicBezTo>
                  <a:lnTo>
                    <a:pt x="122298" y="11951"/>
                  </a:lnTo>
                  <a:lnTo>
                    <a:pt x="99219" y="23974"/>
                  </a:lnTo>
                  <a:cubicBezTo>
                    <a:pt x="98424" y="24387"/>
                    <a:pt x="97539" y="24609"/>
                    <a:pt x="96642" y="24609"/>
                  </a:cubicBezTo>
                  <a:lnTo>
                    <a:pt x="70618" y="24688"/>
                  </a:lnTo>
                  <a:lnTo>
                    <a:pt x="55771" y="46063"/>
                  </a:lnTo>
                  <a:cubicBezTo>
                    <a:pt x="55260" y="46795"/>
                    <a:pt x="54578" y="47403"/>
                    <a:pt x="53783" y="47821"/>
                  </a:cubicBezTo>
                  <a:lnTo>
                    <a:pt x="30778" y="59980"/>
                  </a:lnTo>
                  <a:lnTo>
                    <a:pt x="27567" y="85806"/>
                  </a:lnTo>
                  <a:cubicBezTo>
                    <a:pt x="27454" y="86699"/>
                    <a:pt x="27135" y="87549"/>
                    <a:pt x="26625" y="88289"/>
                  </a:cubicBezTo>
                  <a:lnTo>
                    <a:pt x="11903" y="109745"/>
                  </a:lnTo>
                  <a:lnTo>
                    <a:pt x="21059" y="134104"/>
                  </a:lnTo>
                  <a:cubicBezTo>
                    <a:pt x="21375" y="134947"/>
                    <a:pt x="21483" y="135847"/>
                    <a:pt x="21383" y="136743"/>
                  </a:cubicBezTo>
                  <a:lnTo>
                    <a:pt x="18321" y="162583"/>
                  </a:lnTo>
                  <a:lnTo>
                    <a:pt x="37751" y="179893"/>
                  </a:lnTo>
                  <a:cubicBezTo>
                    <a:pt x="38422" y="180491"/>
                    <a:pt x="38941" y="181242"/>
                    <a:pt x="39260" y="182081"/>
                  </a:cubicBezTo>
                  <a:lnTo>
                    <a:pt x="48553" y="206390"/>
                  </a:ln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2DD6B77-22AA-F710-500D-081365767EA7}"/>
                </a:ext>
              </a:extLst>
            </p:cNvPr>
            <p:cNvSpPr/>
            <p:nvPr/>
          </p:nvSpPr>
          <p:spPr>
            <a:xfrm>
              <a:off x="6086650" y="3053101"/>
              <a:ext cx="77641" cy="56650"/>
            </a:xfrm>
            <a:custGeom>
              <a:avLst/>
              <a:gdLst>
                <a:gd name="connsiteX0" fmla="*/ 5612 w 77641"/>
                <a:gd name="connsiteY0" fmla="*/ 56650 h 56650"/>
                <a:gd name="connsiteX1" fmla="*/ 3106 w 77641"/>
                <a:gd name="connsiteY1" fmla="*/ 56058 h 56650"/>
                <a:gd name="connsiteX2" fmla="*/ 594 w 77641"/>
                <a:gd name="connsiteY2" fmla="*/ 48524 h 56650"/>
                <a:gd name="connsiteX3" fmla="*/ 70673 w 77641"/>
                <a:gd name="connsiteY3" fmla="*/ 169 h 56650"/>
                <a:gd name="connsiteX4" fmla="*/ 77474 w 77641"/>
                <a:gd name="connsiteY4" fmla="*/ 4265 h 56650"/>
                <a:gd name="connsiteX5" fmla="*/ 73384 w 77641"/>
                <a:gd name="connsiteY5" fmla="*/ 11069 h 56650"/>
                <a:gd name="connsiteX6" fmla="*/ 10645 w 77641"/>
                <a:gd name="connsiteY6" fmla="*/ 53545 h 56650"/>
                <a:gd name="connsiteX7" fmla="*/ 5612 w 77641"/>
                <a:gd name="connsiteY7" fmla="*/ 56650 h 5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641" h="56650">
                  <a:moveTo>
                    <a:pt x="5612" y="56650"/>
                  </a:moveTo>
                  <a:cubicBezTo>
                    <a:pt x="4767" y="56650"/>
                    <a:pt x="3912" y="56459"/>
                    <a:pt x="3106" y="56058"/>
                  </a:cubicBezTo>
                  <a:cubicBezTo>
                    <a:pt x="333" y="54670"/>
                    <a:pt x="-794" y="51296"/>
                    <a:pt x="594" y="48524"/>
                  </a:cubicBezTo>
                  <a:cubicBezTo>
                    <a:pt x="18073" y="13569"/>
                    <a:pt x="68532" y="701"/>
                    <a:pt x="70673" y="169"/>
                  </a:cubicBezTo>
                  <a:cubicBezTo>
                    <a:pt x="73668" y="-586"/>
                    <a:pt x="76726" y="1257"/>
                    <a:pt x="77474" y="4265"/>
                  </a:cubicBezTo>
                  <a:cubicBezTo>
                    <a:pt x="78222" y="7272"/>
                    <a:pt x="76389" y="10320"/>
                    <a:pt x="73384" y="11069"/>
                  </a:cubicBezTo>
                  <a:cubicBezTo>
                    <a:pt x="72908" y="11185"/>
                    <a:pt x="25790" y="23252"/>
                    <a:pt x="10645" y="53545"/>
                  </a:cubicBezTo>
                  <a:cubicBezTo>
                    <a:pt x="9652" y="55511"/>
                    <a:pt x="7668" y="56650"/>
                    <a:pt x="5612" y="56650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90FF21-0503-366C-D6BD-675CB39341D7}"/>
                </a:ext>
              </a:extLst>
            </p:cNvPr>
            <p:cNvSpPr/>
            <p:nvPr/>
          </p:nvSpPr>
          <p:spPr>
            <a:xfrm>
              <a:off x="6134900" y="3113666"/>
              <a:ext cx="163905" cy="163908"/>
            </a:xfrm>
            <a:custGeom>
              <a:avLst/>
              <a:gdLst>
                <a:gd name="connsiteX0" fmla="*/ 81952 w 163905"/>
                <a:gd name="connsiteY0" fmla="*/ 163909 h 163908"/>
                <a:gd name="connsiteX1" fmla="*/ 0 w 163905"/>
                <a:gd name="connsiteY1" fmla="*/ 81950 h 163908"/>
                <a:gd name="connsiteX2" fmla="*/ 81952 w 163905"/>
                <a:gd name="connsiteY2" fmla="*/ 0 h 163908"/>
                <a:gd name="connsiteX3" fmla="*/ 163905 w 163905"/>
                <a:gd name="connsiteY3" fmla="*/ 81950 h 163908"/>
                <a:gd name="connsiteX4" fmla="*/ 81952 w 163905"/>
                <a:gd name="connsiteY4" fmla="*/ 163909 h 163908"/>
                <a:gd name="connsiteX5" fmla="*/ 81952 w 163905"/>
                <a:gd name="connsiteY5" fmla="*/ 11232 h 163908"/>
                <a:gd name="connsiteX6" fmla="*/ 11231 w 163905"/>
                <a:gd name="connsiteY6" fmla="*/ 81950 h 163908"/>
                <a:gd name="connsiteX7" fmla="*/ 81952 w 163905"/>
                <a:gd name="connsiteY7" fmla="*/ 152673 h 163908"/>
                <a:gd name="connsiteX8" fmla="*/ 152675 w 163905"/>
                <a:gd name="connsiteY8" fmla="*/ 81950 h 163908"/>
                <a:gd name="connsiteX9" fmla="*/ 81952 w 163905"/>
                <a:gd name="connsiteY9" fmla="*/ 11232 h 16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05" h="163908">
                  <a:moveTo>
                    <a:pt x="81952" y="163909"/>
                  </a:moveTo>
                  <a:cubicBezTo>
                    <a:pt x="36766" y="163909"/>
                    <a:pt x="0" y="127142"/>
                    <a:pt x="0" y="81950"/>
                  </a:cubicBezTo>
                  <a:cubicBezTo>
                    <a:pt x="0" y="36764"/>
                    <a:pt x="36762" y="0"/>
                    <a:pt x="81952" y="0"/>
                  </a:cubicBezTo>
                  <a:cubicBezTo>
                    <a:pt x="127143" y="0"/>
                    <a:pt x="163905" y="36763"/>
                    <a:pt x="163905" y="81950"/>
                  </a:cubicBezTo>
                  <a:cubicBezTo>
                    <a:pt x="163903" y="127142"/>
                    <a:pt x="127139" y="163909"/>
                    <a:pt x="81952" y="163909"/>
                  </a:cubicBezTo>
                  <a:close/>
                  <a:moveTo>
                    <a:pt x="81952" y="11232"/>
                  </a:moveTo>
                  <a:cubicBezTo>
                    <a:pt x="42956" y="11232"/>
                    <a:pt x="11231" y="42956"/>
                    <a:pt x="11231" y="81950"/>
                  </a:cubicBezTo>
                  <a:cubicBezTo>
                    <a:pt x="11231" y="120947"/>
                    <a:pt x="42956" y="152673"/>
                    <a:pt x="81952" y="152673"/>
                  </a:cubicBezTo>
                  <a:cubicBezTo>
                    <a:pt x="120949" y="152673"/>
                    <a:pt x="152675" y="120947"/>
                    <a:pt x="152675" y="81950"/>
                  </a:cubicBezTo>
                  <a:cubicBezTo>
                    <a:pt x="152675" y="42956"/>
                    <a:pt x="120946" y="11232"/>
                    <a:pt x="81952" y="11232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565094-5DBC-203A-43D0-7D1CC312FDD8}"/>
                </a:ext>
              </a:extLst>
            </p:cNvPr>
            <p:cNvSpPr/>
            <p:nvPr/>
          </p:nvSpPr>
          <p:spPr>
            <a:xfrm>
              <a:off x="6395759" y="3152261"/>
              <a:ext cx="163095" cy="163095"/>
            </a:xfrm>
            <a:custGeom>
              <a:avLst/>
              <a:gdLst>
                <a:gd name="connsiteX0" fmla="*/ 81543 w 163095"/>
                <a:gd name="connsiteY0" fmla="*/ 163096 h 163095"/>
                <a:gd name="connsiteX1" fmla="*/ 0 w 163095"/>
                <a:gd name="connsiteY1" fmla="*/ 81547 h 163095"/>
                <a:gd name="connsiteX2" fmla="*/ 81543 w 163095"/>
                <a:gd name="connsiteY2" fmla="*/ 0 h 163095"/>
                <a:gd name="connsiteX3" fmla="*/ 163096 w 163095"/>
                <a:gd name="connsiteY3" fmla="*/ 81547 h 163095"/>
                <a:gd name="connsiteX4" fmla="*/ 81543 w 163095"/>
                <a:gd name="connsiteY4" fmla="*/ 163096 h 163095"/>
                <a:gd name="connsiteX5" fmla="*/ 81543 w 163095"/>
                <a:gd name="connsiteY5" fmla="*/ 11234 h 163095"/>
                <a:gd name="connsiteX6" fmla="*/ 11234 w 163095"/>
                <a:gd name="connsiteY6" fmla="*/ 81546 h 163095"/>
                <a:gd name="connsiteX7" fmla="*/ 81543 w 163095"/>
                <a:gd name="connsiteY7" fmla="*/ 151858 h 163095"/>
                <a:gd name="connsiteX8" fmla="*/ 151859 w 163095"/>
                <a:gd name="connsiteY8" fmla="*/ 81546 h 163095"/>
                <a:gd name="connsiteX9" fmla="*/ 81543 w 163095"/>
                <a:gd name="connsiteY9" fmla="*/ 11234 h 16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095" h="163095">
                  <a:moveTo>
                    <a:pt x="81543" y="163096"/>
                  </a:moveTo>
                  <a:cubicBezTo>
                    <a:pt x="36583" y="163096"/>
                    <a:pt x="0" y="126511"/>
                    <a:pt x="0" y="81547"/>
                  </a:cubicBezTo>
                  <a:cubicBezTo>
                    <a:pt x="0" y="36584"/>
                    <a:pt x="36584" y="0"/>
                    <a:pt x="81543" y="0"/>
                  </a:cubicBezTo>
                  <a:cubicBezTo>
                    <a:pt x="126506" y="0"/>
                    <a:pt x="163096" y="36584"/>
                    <a:pt x="163096" y="81547"/>
                  </a:cubicBezTo>
                  <a:cubicBezTo>
                    <a:pt x="163096" y="126511"/>
                    <a:pt x="126511" y="163096"/>
                    <a:pt x="81543" y="163096"/>
                  </a:cubicBezTo>
                  <a:close/>
                  <a:moveTo>
                    <a:pt x="81543" y="11234"/>
                  </a:moveTo>
                  <a:cubicBezTo>
                    <a:pt x="42776" y="11234"/>
                    <a:pt x="11234" y="42776"/>
                    <a:pt x="11234" y="81546"/>
                  </a:cubicBezTo>
                  <a:cubicBezTo>
                    <a:pt x="11234" y="120315"/>
                    <a:pt x="42777" y="151858"/>
                    <a:pt x="81543" y="151858"/>
                  </a:cubicBezTo>
                  <a:cubicBezTo>
                    <a:pt x="120315" y="151858"/>
                    <a:pt x="151859" y="120315"/>
                    <a:pt x="151859" y="81546"/>
                  </a:cubicBezTo>
                  <a:cubicBezTo>
                    <a:pt x="151859" y="42776"/>
                    <a:pt x="120318" y="11234"/>
                    <a:pt x="81543" y="11234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C90259B-A537-7817-3B95-D8BE8596FAAD}"/>
                </a:ext>
              </a:extLst>
            </p:cNvPr>
            <p:cNvSpPr/>
            <p:nvPr/>
          </p:nvSpPr>
          <p:spPr>
            <a:xfrm>
              <a:off x="6439073" y="3195572"/>
              <a:ext cx="76462" cy="76467"/>
            </a:xfrm>
            <a:custGeom>
              <a:avLst/>
              <a:gdLst>
                <a:gd name="connsiteX0" fmla="*/ 38229 w 76462"/>
                <a:gd name="connsiteY0" fmla="*/ 76467 h 76467"/>
                <a:gd name="connsiteX1" fmla="*/ 0 w 76462"/>
                <a:gd name="connsiteY1" fmla="*/ 38233 h 76467"/>
                <a:gd name="connsiteX2" fmla="*/ 38229 w 76462"/>
                <a:gd name="connsiteY2" fmla="*/ 0 h 76467"/>
                <a:gd name="connsiteX3" fmla="*/ 76463 w 76462"/>
                <a:gd name="connsiteY3" fmla="*/ 38233 h 76467"/>
                <a:gd name="connsiteX4" fmla="*/ 38229 w 76462"/>
                <a:gd name="connsiteY4" fmla="*/ 76467 h 76467"/>
                <a:gd name="connsiteX5" fmla="*/ 38229 w 76462"/>
                <a:gd name="connsiteY5" fmla="*/ 11236 h 76467"/>
                <a:gd name="connsiteX6" fmla="*/ 11235 w 76462"/>
                <a:gd name="connsiteY6" fmla="*/ 38234 h 76467"/>
                <a:gd name="connsiteX7" fmla="*/ 38229 w 76462"/>
                <a:gd name="connsiteY7" fmla="*/ 65232 h 76467"/>
                <a:gd name="connsiteX8" fmla="*/ 65227 w 76462"/>
                <a:gd name="connsiteY8" fmla="*/ 38234 h 76467"/>
                <a:gd name="connsiteX9" fmla="*/ 38229 w 76462"/>
                <a:gd name="connsiteY9" fmla="*/ 11236 h 7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462" h="76467">
                  <a:moveTo>
                    <a:pt x="38229" y="76467"/>
                  </a:moveTo>
                  <a:cubicBezTo>
                    <a:pt x="17150" y="76467"/>
                    <a:pt x="0" y="59316"/>
                    <a:pt x="0" y="38233"/>
                  </a:cubicBezTo>
                  <a:cubicBezTo>
                    <a:pt x="0" y="17150"/>
                    <a:pt x="17148" y="0"/>
                    <a:pt x="38229" y="0"/>
                  </a:cubicBezTo>
                  <a:cubicBezTo>
                    <a:pt x="59310" y="0"/>
                    <a:pt x="76463" y="17150"/>
                    <a:pt x="76463" y="38233"/>
                  </a:cubicBezTo>
                  <a:cubicBezTo>
                    <a:pt x="76463" y="59316"/>
                    <a:pt x="59310" y="76467"/>
                    <a:pt x="38229" y="76467"/>
                  </a:cubicBezTo>
                  <a:close/>
                  <a:moveTo>
                    <a:pt x="38229" y="11236"/>
                  </a:moveTo>
                  <a:cubicBezTo>
                    <a:pt x="23344" y="11236"/>
                    <a:pt x="11235" y="23345"/>
                    <a:pt x="11235" y="38234"/>
                  </a:cubicBezTo>
                  <a:cubicBezTo>
                    <a:pt x="11235" y="53124"/>
                    <a:pt x="23341" y="65232"/>
                    <a:pt x="38229" y="65232"/>
                  </a:cubicBezTo>
                  <a:cubicBezTo>
                    <a:pt x="53118" y="65232"/>
                    <a:pt x="65227" y="53124"/>
                    <a:pt x="65227" y="38234"/>
                  </a:cubicBezTo>
                  <a:cubicBezTo>
                    <a:pt x="65227" y="23345"/>
                    <a:pt x="53118" y="11236"/>
                    <a:pt x="38229" y="11236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C92A86D-FDA0-B470-7BB1-E6757397FFAB}"/>
                </a:ext>
              </a:extLst>
            </p:cNvPr>
            <p:cNvSpPr/>
            <p:nvPr/>
          </p:nvSpPr>
          <p:spPr>
            <a:xfrm>
              <a:off x="6192735" y="2981578"/>
              <a:ext cx="11231" cy="82757"/>
            </a:xfrm>
            <a:custGeom>
              <a:avLst/>
              <a:gdLst>
                <a:gd name="connsiteX0" fmla="*/ 5616 w 11231"/>
                <a:gd name="connsiteY0" fmla="*/ 82757 h 82757"/>
                <a:gd name="connsiteX1" fmla="*/ 0 w 11231"/>
                <a:gd name="connsiteY1" fmla="*/ 77142 h 82757"/>
                <a:gd name="connsiteX2" fmla="*/ 0 w 11231"/>
                <a:gd name="connsiteY2" fmla="*/ 5615 h 82757"/>
                <a:gd name="connsiteX3" fmla="*/ 5616 w 11231"/>
                <a:gd name="connsiteY3" fmla="*/ 0 h 82757"/>
                <a:gd name="connsiteX4" fmla="*/ 11232 w 11231"/>
                <a:gd name="connsiteY4" fmla="*/ 5615 h 82757"/>
                <a:gd name="connsiteX5" fmla="*/ 11232 w 11231"/>
                <a:gd name="connsiteY5" fmla="*/ 77141 h 82757"/>
                <a:gd name="connsiteX6" fmla="*/ 5616 w 11231"/>
                <a:gd name="connsiteY6" fmla="*/ 82757 h 8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" h="82757">
                  <a:moveTo>
                    <a:pt x="5616" y="82757"/>
                  </a:moveTo>
                  <a:cubicBezTo>
                    <a:pt x="2517" y="82757"/>
                    <a:pt x="0" y="80242"/>
                    <a:pt x="0" y="77142"/>
                  </a:cubicBezTo>
                  <a:lnTo>
                    <a:pt x="0" y="5615"/>
                  </a:lnTo>
                  <a:cubicBezTo>
                    <a:pt x="0" y="2516"/>
                    <a:pt x="2517" y="0"/>
                    <a:pt x="5616" y="0"/>
                  </a:cubicBezTo>
                  <a:cubicBezTo>
                    <a:pt x="8716" y="0"/>
                    <a:pt x="11232" y="2516"/>
                    <a:pt x="11232" y="5615"/>
                  </a:cubicBezTo>
                  <a:lnTo>
                    <a:pt x="11232" y="77141"/>
                  </a:lnTo>
                  <a:cubicBezTo>
                    <a:pt x="11232" y="80242"/>
                    <a:pt x="8717" y="82757"/>
                    <a:pt x="5616" y="82757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55E1E1-D9E4-117B-C4E7-7E3743038789}"/>
                </a:ext>
              </a:extLst>
            </p:cNvPr>
            <p:cNvSpPr/>
            <p:nvPr/>
          </p:nvSpPr>
          <p:spPr>
            <a:xfrm>
              <a:off x="6247934" y="3003397"/>
              <a:ext cx="80918" cy="60938"/>
            </a:xfrm>
            <a:custGeom>
              <a:avLst/>
              <a:gdLst>
                <a:gd name="connsiteX0" fmla="*/ 75296 w 80918"/>
                <a:gd name="connsiteY0" fmla="*/ 60939 h 60938"/>
                <a:gd name="connsiteX1" fmla="*/ 72043 w 80918"/>
                <a:gd name="connsiteY1" fmla="*/ 59894 h 60938"/>
                <a:gd name="connsiteX2" fmla="*/ 2354 w 80918"/>
                <a:gd name="connsiteY2" fmla="*/ 10187 h 60938"/>
                <a:gd name="connsiteX3" fmla="*/ 1045 w 80918"/>
                <a:gd name="connsiteY3" fmla="*/ 2356 h 60938"/>
                <a:gd name="connsiteX4" fmla="*/ 8875 w 80918"/>
                <a:gd name="connsiteY4" fmla="*/ 1046 h 60938"/>
                <a:gd name="connsiteX5" fmla="*/ 78564 w 80918"/>
                <a:gd name="connsiteY5" fmla="*/ 50752 h 60938"/>
                <a:gd name="connsiteX6" fmla="*/ 79874 w 80918"/>
                <a:gd name="connsiteY6" fmla="*/ 58583 h 60938"/>
                <a:gd name="connsiteX7" fmla="*/ 75296 w 80918"/>
                <a:gd name="connsiteY7" fmla="*/ 60939 h 6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18" h="60938">
                  <a:moveTo>
                    <a:pt x="75296" y="60939"/>
                  </a:moveTo>
                  <a:cubicBezTo>
                    <a:pt x="74169" y="60939"/>
                    <a:pt x="73031" y="60600"/>
                    <a:pt x="72043" y="59894"/>
                  </a:cubicBezTo>
                  <a:lnTo>
                    <a:pt x="2354" y="10187"/>
                  </a:lnTo>
                  <a:cubicBezTo>
                    <a:pt x="-169" y="8386"/>
                    <a:pt x="-757" y="4879"/>
                    <a:pt x="1045" y="2356"/>
                  </a:cubicBezTo>
                  <a:cubicBezTo>
                    <a:pt x="2842" y="-167"/>
                    <a:pt x="6347" y="-759"/>
                    <a:pt x="8875" y="1046"/>
                  </a:cubicBezTo>
                  <a:lnTo>
                    <a:pt x="78564" y="50752"/>
                  </a:lnTo>
                  <a:cubicBezTo>
                    <a:pt x="81087" y="52553"/>
                    <a:pt x="81675" y="56060"/>
                    <a:pt x="79874" y="58583"/>
                  </a:cubicBezTo>
                  <a:cubicBezTo>
                    <a:pt x="78779" y="60119"/>
                    <a:pt x="77052" y="60939"/>
                    <a:pt x="75296" y="60939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63601E2-05BB-5705-9852-85F27F6F8A7C}"/>
                </a:ext>
              </a:extLst>
            </p:cNvPr>
            <p:cNvSpPr/>
            <p:nvPr/>
          </p:nvSpPr>
          <p:spPr>
            <a:xfrm>
              <a:off x="6239278" y="2988413"/>
              <a:ext cx="28535" cy="41205"/>
            </a:xfrm>
            <a:custGeom>
              <a:avLst/>
              <a:gdLst>
                <a:gd name="connsiteX0" fmla="*/ 5610 w 28535"/>
                <a:gd name="connsiteY0" fmla="*/ 41206 h 41205"/>
                <a:gd name="connsiteX1" fmla="*/ 2806 w 28535"/>
                <a:gd name="connsiteY1" fmla="*/ 40452 h 41205"/>
                <a:gd name="connsiteX2" fmla="*/ 752 w 28535"/>
                <a:gd name="connsiteY2" fmla="*/ 32782 h 41205"/>
                <a:gd name="connsiteX3" fmla="*/ 18058 w 28535"/>
                <a:gd name="connsiteY3" fmla="*/ 2808 h 41205"/>
                <a:gd name="connsiteX4" fmla="*/ 25729 w 28535"/>
                <a:gd name="connsiteY4" fmla="*/ 753 h 41205"/>
                <a:gd name="connsiteX5" fmla="*/ 27783 w 28535"/>
                <a:gd name="connsiteY5" fmla="*/ 8424 h 41205"/>
                <a:gd name="connsiteX6" fmla="*/ 10477 w 28535"/>
                <a:gd name="connsiteY6" fmla="*/ 38398 h 41205"/>
                <a:gd name="connsiteX7" fmla="*/ 5610 w 28535"/>
                <a:gd name="connsiteY7" fmla="*/ 41206 h 4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35" h="41205">
                  <a:moveTo>
                    <a:pt x="5610" y="41206"/>
                  </a:moveTo>
                  <a:cubicBezTo>
                    <a:pt x="4658" y="41206"/>
                    <a:pt x="3691" y="40959"/>
                    <a:pt x="2806" y="40452"/>
                  </a:cubicBezTo>
                  <a:cubicBezTo>
                    <a:pt x="124" y="38905"/>
                    <a:pt x="-797" y="35469"/>
                    <a:pt x="752" y="32782"/>
                  </a:cubicBezTo>
                  <a:lnTo>
                    <a:pt x="18058" y="2808"/>
                  </a:lnTo>
                  <a:cubicBezTo>
                    <a:pt x="19606" y="125"/>
                    <a:pt x="23040" y="-799"/>
                    <a:pt x="25729" y="753"/>
                  </a:cubicBezTo>
                  <a:cubicBezTo>
                    <a:pt x="28412" y="2301"/>
                    <a:pt x="29333" y="5737"/>
                    <a:pt x="27783" y="8424"/>
                  </a:cubicBezTo>
                  <a:lnTo>
                    <a:pt x="10477" y="38398"/>
                  </a:lnTo>
                  <a:cubicBezTo>
                    <a:pt x="9439" y="40196"/>
                    <a:pt x="7552" y="41206"/>
                    <a:pt x="5610" y="41206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244BF7B-F317-DC20-046C-9D562F15B113}"/>
                </a:ext>
              </a:extLst>
            </p:cNvPr>
            <p:cNvSpPr/>
            <p:nvPr/>
          </p:nvSpPr>
          <p:spPr>
            <a:xfrm>
              <a:off x="6479756" y="3079871"/>
              <a:ext cx="11231" cy="46330"/>
            </a:xfrm>
            <a:custGeom>
              <a:avLst/>
              <a:gdLst>
                <a:gd name="connsiteX0" fmla="*/ 5615 w 11231"/>
                <a:gd name="connsiteY0" fmla="*/ 46331 h 46330"/>
                <a:gd name="connsiteX1" fmla="*/ 0 w 11231"/>
                <a:gd name="connsiteY1" fmla="*/ 40714 h 46330"/>
                <a:gd name="connsiteX2" fmla="*/ 0 w 11231"/>
                <a:gd name="connsiteY2" fmla="*/ 5616 h 46330"/>
                <a:gd name="connsiteX3" fmla="*/ 5615 w 11231"/>
                <a:gd name="connsiteY3" fmla="*/ 0 h 46330"/>
                <a:gd name="connsiteX4" fmla="*/ 11232 w 11231"/>
                <a:gd name="connsiteY4" fmla="*/ 5616 h 46330"/>
                <a:gd name="connsiteX5" fmla="*/ 11232 w 11231"/>
                <a:gd name="connsiteY5" fmla="*/ 40714 h 46330"/>
                <a:gd name="connsiteX6" fmla="*/ 5615 w 11231"/>
                <a:gd name="connsiteY6" fmla="*/ 46331 h 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" h="46330">
                  <a:moveTo>
                    <a:pt x="5615" y="46331"/>
                  </a:moveTo>
                  <a:cubicBezTo>
                    <a:pt x="2516" y="46331"/>
                    <a:pt x="0" y="43812"/>
                    <a:pt x="0" y="40714"/>
                  </a:cubicBezTo>
                  <a:lnTo>
                    <a:pt x="0" y="5616"/>
                  </a:lnTo>
                  <a:cubicBezTo>
                    <a:pt x="0" y="2517"/>
                    <a:pt x="2519" y="0"/>
                    <a:pt x="5615" y="0"/>
                  </a:cubicBezTo>
                  <a:cubicBezTo>
                    <a:pt x="8713" y="0"/>
                    <a:pt x="11232" y="2517"/>
                    <a:pt x="11232" y="5616"/>
                  </a:cubicBezTo>
                  <a:lnTo>
                    <a:pt x="11232" y="40714"/>
                  </a:lnTo>
                  <a:cubicBezTo>
                    <a:pt x="11232" y="43816"/>
                    <a:pt x="8717" y="46331"/>
                    <a:pt x="5615" y="46331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684602-2951-1BC6-06C2-51C0C2B5686E}"/>
                </a:ext>
              </a:extLst>
            </p:cNvPr>
            <p:cNvSpPr/>
            <p:nvPr/>
          </p:nvSpPr>
          <p:spPr>
            <a:xfrm>
              <a:off x="6443442" y="3079871"/>
              <a:ext cx="11230" cy="46330"/>
            </a:xfrm>
            <a:custGeom>
              <a:avLst/>
              <a:gdLst>
                <a:gd name="connsiteX0" fmla="*/ 5615 w 11230"/>
                <a:gd name="connsiteY0" fmla="*/ 46331 h 46330"/>
                <a:gd name="connsiteX1" fmla="*/ 0 w 11230"/>
                <a:gd name="connsiteY1" fmla="*/ 40714 h 46330"/>
                <a:gd name="connsiteX2" fmla="*/ 0 w 11230"/>
                <a:gd name="connsiteY2" fmla="*/ 5616 h 46330"/>
                <a:gd name="connsiteX3" fmla="*/ 5615 w 11230"/>
                <a:gd name="connsiteY3" fmla="*/ 0 h 46330"/>
                <a:gd name="connsiteX4" fmla="*/ 11231 w 11230"/>
                <a:gd name="connsiteY4" fmla="*/ 5616 h 46330"/>
                <a:gd name="connsiteX5" fmla="*/ 11231 w 11230"/>
                <a:gd name="connsiteY5" fmla="*/ 40714 h 46330"/>
                <a:gd name="connsiteX6" fmla="*/ 5615 w 11230"/>
                <a:gd name="connsiteY6" fmla="*/ 46331 h 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0" h="46330">
                  <a:moveTo>
                    <a:pt x="5615" y="46331"/>
                  </a:moveTo>
                  <a:cubicBezTo>
                    <a:pt x="2516" y="46331"/>
                    <a:pt x="0" y="43812"/>
                    <a:pt x="0" y="40714"/>
                  </a:cubicBezTo>
                  <a:lnTo>
                    <a:pt x="0" y="5616"/>
                  </a:lnTo>
                  <a:cubicBezTo>
                    <a:pt x="0" y="2517"/>
                    <a:pt x="2519" y="0"/>
                    <a:pt x="5615" y="0"/>
                  </a:cubicBezTo>
                  <a:cubicBezTo>
                    <a:pt x="8712" y="0"/>
                    <a:pt x="11231" y="2517"/>
                    <a:pt x="11231" y="5616"/>
                  </a:cubicBezTo>
                  <a:lnTo>
                    <a:pt x="11231" y="40714"/>
                  </a:lnTo>
                  <a:cubicBezTo>
                    <a:pt x="11234" y="43816"/>
                    <a:pt x="8715" y="46331"/>
                    <a:pt x="5615" y="46331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D390C2D-3060-BF66-3A91-000929F6CC61}"/>
                </a:ext>
              </a:extLst>
            </p:cNvPr>
            <p:cNvSpPr/>
            <p:nvPr/>
          </p:nvSpPr>
          <p:spPr>
            <a:xfrm>
              <a:off x="6407121" y="3079871"/>
              <a:ext cx="11231" cy="46330"/>
            </a:xfrm>
            <a:custGeom>
              <a:avLst/>
              <a:gdLst>
                <a:gd name="connsiteX0" fmla="*/ 5615 w 11231"/>
                <a:gd name="connsiteY0" fmla="*/ 46331 h 46330"/>
                <a:gd name="connsiteX1" fmla="*/ 0 w 11231"/>
                <a:gd name="connsiteY1" fmla="*/ 40714 h 46330"/>
                <a:gd name="connsiteX2" fmla="*/ 0 w 11231"/>
                <a:gd name="connsiteY2" fmla="*/ 5616 h 46330"/>
                <a:gd name="connsiteX3" fmla="*/ 5615 w 11231"/>
                <a:gd name="connsiteY3" fmla="*/ 0 h 46330"/>
                <a:gd name="connsiteX4" fmla="*/ 11232 w 11231"/>
                <a:gd name="connsiteY4" fmla="*/ 5616 h 46330"/>
                <a:gd name="connsiteX5" fmla="*/ 11232 w 11231"/>
                <a:gd name="connsiteY5" fmla="*/ 40714 h 46330"/>
                <a:gd name="connsiteX6" fmla="*/ 5615 w 11231"/>
                <a:gd name="connsiteY6" fmla="*/ 46331 h 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1" h="46330">
                  <a:moveTo>
                    <a:pt x="5615" y="46331"/>
                  </a:moveTo>
                  <a:cubicBezTo>
                    <a:pt x="2516" y="46331"/>
                    <a:pt x="0" y="43812"/>
                    <a:pt x="0" y="40714"/>
                  </a:cubicBezTo>
                  <a:lnTo>
                    <a:pt x="0" y="5616"/>
                  </a:lnTo>
                  <a:cubicBezTo>
                    <a:pt x="0" y="2517"/>
                    <a:pt x="2519" y="0"/>
                    <a:pt x="5615" y="0"/>
                  </a:cubicBezTo>
                  <a:cubicBezTo>
                    <a:pt x="8713" y="0"/>
                    <a:pt x="11232" y="2517"/>
                    <a:pt x="11232" y="5616"/>
                  </a:cubicBezTo>
                  <a:lnTo>
                    <a:pt x="11232" y="40714"/>
                  </a:lnTo>
                  <a:cubicBezTo>
                    <a:pt x="11232" y="43816"/>
                    <a:pt x="8717" y="46331"/>
                    <a:pt x="5615" y="46331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7B5AD6C-7708-B451-29E6-766D51A64DC2}"/>
                </a:ext>
              </a:extLst>
            </p:cNvPr>
            <p:cNvSpPr/>
            <p:nvPr/>
          </p:nvSpPr>
          <p:spPr>
            <a:xfrm>
              <a:off x="6153055" y="2917295"/>
              <a:ext cx="245066" cy="38532"/>
            </a:xfrm>
            <a:custGeom>
              <a:avLst/>
              <a:gdLst>
                <a:gd name="connsiteX0" fmla="*/ 239444 w 245066"/>
                <a:gd name="connsiteY0" fmla="*/ 38533 h 38532"/>
                <a:gd name="connsiteX1" fmla="*/ 235471 w 245066"/>
                <a:gd name="connsiteY1" fmla="*/ 36887 h 38532"/>
                <a:gd name="connsiteX2" fmla="*/ 209819 w 245066"/>
                <a:gd name="connsiteY2" fmla="*/ 11231 h 38532"/>
                <a:gd name="connsiteX3" fmla="*/ 5615 w 245066"/>
                <a:gd name="connsiteY3" fmla="*/ 11232 h 38532"/>
                <a:gd name="connsiteX4" fmla="*/ 0 w 245066"/>
                <a:gd name="connsiteY4" fmla="*/ 5616 h 38532"/>
                <a:gd name="connsiteX5" fmla="*/ 5615 w 245066"/>
                <a:gd name="connsiteY5" fmla="*/ 0 h 38532"/>
                <a:gd name="connsiteX6" fmla="*/ 212147 w 245066"/>
                <a:gd name="connsiteY6" fmla="*/ 0 h 38532"/>
                <a:gd name="connsiteX7" fmla="*/ 216120 w 245066"/>
                <a:gd name="connsiteY7" fmla="*/ 1647 h 38532"/>
                <a:gd name="connsiteX8" fmla="*/ 243418 w 245066"/>
                <a:gd name="connsiteY8" fmla="*/ 28945 h 38532"/>
                <a:gd name="connsiteX9" fmla="*/ 243418 w 245066"/>
                <a:gd name="connsiteY9" fmla="*/ 36886 h 38532"/>
                <a:gd name="connsiteX10" fmla="*/ 239445 w 245066"/>
                <a:gd name="connsiteY10" fmla="*/ 38533 h 3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066" h="38532">
                  <a:moveTo>
                    <a:pt x="239444" y="38533"/>
                  </a:moveTo>
                  <a:cubicBezTo>
                    <a:pt x="238010" y="38533"/>
                    <a:pt x="236570" y="37983"/>
                    <a:pt x="235471" y="36887"/>
                  </a:cubicBezTo>
                  <a:lnTo>
                    <a:pt x="209819" y="11231"/>
                  </a:lnTo>
                  <a:lnTo>
                    <a:pt x="5615" y="11232"/>
                  </a:lnTo>
                  <a:cubicBezTo>
                    <a:pt x="2516" y="11232"/>
                    <a:pt x="0" y="8716"/>
                    <a:pt x="0" y="5616"/>
                  </a:cubicBezTo>
                  <a:cubicBezTo>
                    <a:pt x="0" y="2517"/>
                    <a:pt x="2516" y="0"/>
                    <a:pt x="5615" y="0"/>
                  </a:cubicBezTo>
                  <a:lnTo>
                    <a:pt x="212147" y="0"/>
                  </a:lnTo>
                  <a:cubicBezTo>
                    <a:pt x="213637" y="0"/>
                    <a:pt x="215063" y="593"/>
                    <a:pt x="216120" y="1647"/>
                  </a:cubicBezTo>
                  <a:lnTo>
                    <a:pt x="243418" y="28945"/>
                  </a:lnTo>
                  <a:cubicBezTo>
                    <a:pt x="245615" y="31138"/>
                    <a:pt x="245615" y="34694"/>
                    <a:pt x="243418" y="36886"/>
                  </a:cubicBezTo>
                  <a:cubicBezTo>
                    <a:pt x="242323" y="37983"/>
                    <a:pt x="240880" y="38533"/>
                    <a:pt x="239445" y="38533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134CD41-4337-5A1C-08CA-93BFC8C8736C}"/>
                </a:ext>
              </a:extLst>
            </p:cNvPr>
            <p:cNvSpPr/>
            <p:nvPr/>
          </p:nvSpPr>
          <p:spPr>
            <a:xfrm>
              <a:off x="6457241" y="2972199"/>
              <a:ext cx="46172" cy="92136"/>
            </a:xfrm>
            <a:custGeom>
              <a:avLst/>
              <a:gdLst>
                <a:gd name="connsiteX0" fmla="*/ 5624 w 46172"/>
                <a:gd name="connsiteY0" fmla="*/ 92136 h 92136"/>
                <a:gd name="connsiteX1" fmla="*/ 8 w 46172"/>
                <a:gd name="connsiteY1" fmla="*/ 86521 h 92136"/>
                <a:gd name="connsiteX2" fmla="*/ 8 w 46172"/>
                <a:gd name="connsiteY2" fmla="*/ 25919 h 92136"/>
                <a:gd name="connsiteX3" fmla="*/ 5974 w 46172"/>
                <a:gd name="connsiteY3" fmla="*/ 11103 h 92136"/>
                <a:gd name="connsiteX4" fmla="*/ 40557 w 46172"/>
                <a:gd name="connsiteY4" fmla="*/ 0 h 92136"/>
                <a:gd name="connsiteX5" fmla="*/ 46172 w 46172"/>
                <a:gd name="connsiteY5" fmla="*/ 5615 h 92136"/>
                <a:gd name="connsiteX6" fmla="*/ 40557 w 46172"/>
                <a:gd name="connsiteY6" fmla="*/ 11232 h 92136"/>
                <a:gd name="connsiteX7" fmla="*/ 14428 w 46172"/>
                <a:gd name="connsiteY7" fmla="*/ 18508 h 92136"/>
                <a:gd name="connsiteX8" fmla="*/ 11230 w 46172"/>
                <a:gd name="connsiteY8" fmla="*/ 25473 h 92136"/>
                <a:gd name="connsiteX9" fmla="*/ 11242 w 46172"/>
                <a:gd name="connsiteY9" fmla="*/ 86520 h 92136"/>
                <a:gd name="connsiteX10" fmla="*/ 5624 w 46172"/>
                <a:gd name="connsiteY10" fmla="*/ 92136 h 9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72" h="92136">
                  <a:moveTo>
                    <a:pt x="5624" y="92136"/>
                  </a:moveTo>
                  <a:cubicBezTo>
                    <a:pt x="2524" y="92136"/>
                    <a:pt x="8" y="89621"/>
                    <a:pt x="8" y="86521"/>
                  </a:cubicBezTo>
                  <a:lnTo>
                    <a:pt x="8" y="25919"/>
                  </a:lnTo>
                  <a:cubicBezTo>
                    <a:pt x="-54" y="24281"/>
                    <a:pt x="79" y="17472"/>
                    <a:pt x="5974" y="11103"/>
                  </a:cubicBezTo>
                  <a:cubicBezTo>
                    <a:pt x="12799" y="3736"/>
                    <a:pt x="24432" y="0"/>
                    <a:pt x="40557" y="0"/>
                  </a:cubicBezTo>
                  <a:cubicBezTo>
                    <a:pt x="43657" y="0"/>
                    <a:pt x="46172" y="2516"/>
                    <a:pt x="46172" y="5615"/>
                  </a:cubicBezTo>
                  <a:cubicBezTo>
                    <a:pt x="46172" y="8715"/>
                    <a:pt x="43653" y="11232"/>
                    <a:pt x="40557" y="11232"/>
                  </a:cubicBezTo>
                  <a:cubicBezTo>
                    <a:pt x="24795" y="11232"/>
                    <a:pt x="17650" y="15190"/>
                    <a:pt x="14428" y="18508"/>
                  </a:cubicBezTo>
                  <a:cubicBezTo>
                    <a:pt x="11162" y="21877"/>
                    <a:pt x="11228" y="25330"/>
                    <a:pt x="11230" y="25473"/>
                  </a:cubicBezTo>
                  <a:lnTo>
                    <a:pt x="11242" y="86520"/>
                  </a:lnTo>
                  <a:cubicBezTo>
                    <a:pt x="11242" y="89621"/>
                    <a:pt x="8723" y="92136"/>
                    <a:pt x="5624" y="92136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890CCC6-BDE5-B40D-F676-3FDFC3B91FFC}"/>
                </a:ext>
              </a:extLst>
            </p:cNvPr>
            <p:cNvSpPr/>
            <p:nvPr/>
          </p:nvSpPr>
          <p:spPr>
            <a:xfrm>
              <a:off x="6170960" y="3149726"/>
              <a:ext cx="91781" cy="91784"/>
            </a:xfrm>
            <a:custGeom>
              <a:avLst/>
              <a:gdLst>
                <a:gd name="connsiteX0" fmla="*/ 45892 w 91781"/>
                <a:gd name="connsiteY0" fmla="*/ 91785 h 91784"/>
                <a:gd name="connsiteX1" fmla="*/ 0 w 91781"/>
                <a:gd name="connsiteY1" fmla="*/ 45892 h 91784"/>
                <a:gd name="connsiteX2" fmla="*/ 45892 w 91781"/>
                <a:gd name="connsiteY2" fmla="*/ 0 h 91784"/>
                <a:gd name="connsiteX3" fmla="*/ 91781 w 91781"/>
                <a:gd name="connsiteY3" fmla="*/ 45892 h 91784"/>
                <a:gd name="connsiteX4" fmla="*/ 45892 w 91781"/>
                <a:gd name="connsiteY4" fmla="*/ 91785 h 91784"/>
                <a:gd name="connsiteX5" fmla="*/ 45892 w 91781"/>
                <a:gd name="connsiteY5" fmla="*/ 11234 h 91784"/>
                <a:gd name="connsiteX6" fmla="*/ 11232 w 91781"/>
                <a:gd name="connsiteY6" fmla="*/ 45892 h 91784"/>
                <a:gd name="connsiteX7" fmla="*/ 45892 w 91781"/>
                <a:gd name="connsiteY7" fmla="*/ 80551 h 91784"/>
                <a:gd name="connsiteX8" fmla="*/ 80550 w 91781"/>
                <a:gd name="connsiteY8" fmla="*/ 45892 h 91784"/>
                <a:gd name="connsiteX9" fmla="*/ 45892 w 91781"/>
                <a:gd name="connsiteY9" fmla="*/ 11234 h 9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781" h="91784">
                  <a:moveTo>
                    <a:pt x="45892" y="91785"/>
                  </a:moveTo>
                  <a:cubicBezTo>
                    <a:pt x="20586" y="91785"/>
                    <a:pt x="0" y="71198"/>
                    <a:pt x="0" y="45892"/>
                  </a:cubicBezTo>
                  <a:cubicBezTo>
                    <a:pt x="0" y="20586"/>
                    <a:pt x="20586" y="0"/>
                    <a:pt x="45892" y="0"/>
                  </a:cubicBezTo>
                  <a:cubicBezTo>
                    <a:pt x="71194" y="0"/>
                    <a:pt x="91781" y="20586"/>
                    <a:pt x="91781" y="45892"/>
                  </a:cubicBezTo>
                  <a:cubicBezTo>
                    <a:pt x="91781" y="71198"/>
                    <a:pt x="71198" y="91785"/>
                    <a:pt x="45892" y="91785"/>
                  </a:cubicBezTo>
                  <a:close/>
                  <a:moveTo>
                    <a:pt x="45892" y="11234"/>
                  </a:moveTo>
                  <a:cubicBezTo>
                    <a:pt x="26780" y="11234"/>
                    <a:pt x="11232" y="26778"/>
                    <a:pt x="11232" y="45892"/>
                  </a:cubicBezTo>
                  <a:cubicBezTo>
                    <a:pt x="11232" y="65007"/>
                    <a:pt x="26780" y="80551"/>
                    <a:pt x="45892" y="80551"/>
                  </a:cubicBezTo>
                  <a:cubicBezTo>
                    <a:pt x="65002" y="80551"/>
                    <a:pt x="80550" y="65007"/>
                    <a:pt x="80550" y="45892"/>
                  </a:cubicBezTo>
                  <a:cubicBezTo>
                    <a:pt x="80550" y="26778"/>
                    <a:pt x="65002" y="11234"/>
                    <a:pt x="45892" y="11234"/>
                  </a:cubicBezTo>
                  <a:close/>
                </a:path>
              </a:pathLst>
            </a:custGeom>
            <a:grpFill/>
            <a:ln w="280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" name="Graphic 58">
            <a:extLst>
              <a:ext uri="{FF2B5EF4-FFF2-40B4-BE49-F238E27FC236}">
                <a16:creationId xmlns:a16="http://schemas.microsoft.com/office/drawing/2014/main" id="{6D577166-0C1A-57CB-C6E5-F1315B2ED58F}"/>
              </a:ext>
            </a:extLst>
          </p:cNvPr>
          <p:cNvGrpSpPr/>
          <p:nvPr/>
        </p:nvGrpSpPr>
        <p:grpSpPr>
          <a:xfrm>
            <a:off x="9677960" y="4383245"/>
            <a:ext cx="588672" cy="577210"/>
            <a:chOff x="5696065" y="2916535"/>
            <a:chExt cx="803282" cy="787641"/>
          </a:xfrm>
          <a:solidFill>
            <a:schemeClr val="bg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F0D376F-5756-1DBD-0360-2EC9DE028D9D}"/>
                </a:ext>
              </a:extLst>
            </p:cNvPr>
            <p:cNvSpPr/>
            <p:nvPr/>
          </p:nvSpPr>
          <p:spPr>
            <a:xfrm>
              <a:off x="5696065" y="3417516"/>
              <a:ext cx="766828" cy="286659"/>
            </a:xfrm>
            <a:custGeom>
              <a:avLst/>
              <a:gdLst>
                <a:gd name="connsiteX0" fmla="*/ 757732 w 766828"/>
                <a:gd name="connsiteY0" fmla="*/ 17541 h 286659"/>
                <a:gd name="connsiteX1" fmla="*/ 739225 w 766828"/>
                <a:gd name="connsiteY1" fmla="*/ 25656 h 286659"/>
                <a:gd name="connsiteX2" fmla="*/ 398878 w 766828"/>
                <a:gd name="connsiteY2" fmla="*/ 258085 h 286659"/>
                <a:gd name="connsiteX3" fmla="*/ 67236 w 766828"/>
                <a:gd name="connsiteY3" fmla="*/ 45477 h 286659"/>
                <a:gd name="connsiteX4" fmla="*/ 124138 w 766828"/>
                <a:gd name="connsiteY4" fmla="*/ 72290 h 286659"/>
                <a:gd name="connsiteX5" fmla="*/ 143150 w 766828"/>
                <a:gd name="connsiteY5" fmla="*/ 65451 h 286659"/>
                <a:gd name="connsiteX6" fmla="*/ 136321 w 766828"/>
                <a:gd name="connsiteY6" fmla="*/ 46439 h 286659"/>
                <a:gd name="connsiteX7" fmla="*/ 40642 w 766828"/>
                <a:gd name="connsiteY7" fmla="*/ 1358 h 286659"/>
                <a:gd name="connsiteX8" fmla="*/ 28269 w 766828"/>
                <a:gd name="connsiteY8" fmla="*/ 1443 h 286659"/>
                <a:gd name="connsiteX9" fmla="*/ 20602 w 766828"/>
                <a:gd name="connsiteY9" fmla="*/ 11149 h 286659"/>
                <a:gd name="connsiteX10" fmla="*/ 351 w 766828"/>
                <a:gd name="connsiteY10" fmla="*/ 101323 h 286659"/>
                <a:gd name="connsiteX11" fmla="*/ 11162 w 766828"/>
                <a:gd name="connsiteY11" fmla="*/ 118391 h 286659"/>
                <a:gd name="connsiteX12" fmla="*/ 14306 w 766828"/>
                <a:gd name="connsiteY12" fmla="*/ 118744 h 286659"/>
                <a:gd name="connsiteX13" fmla="*/ 28241 w 766828"/>
                <a:gd name="connsiteY13" fmla="*/ 107580 h 286659"/>
                <a:gd name="connsiteX14" fmla="*/ 40014 w 766828"/>
                <a:gd name="connsiteY14" fmla="*/ 55136 h 286659"/>
                <a:gd name="connsiteX15" fmla="*/ 398878 w 766828"/>
                <a:gd name="connsiteY15" fmla="*/ 286660 h 286659"/>
                <a:gd name="connsiteX16" fmla="*/ 765847 w 766828"/>
                <a:gd name="connsiteY16" fmla="*/ 36048 h 286659"/>
                <a:gd name="connsiteX17" fmla="*/ 757732 w 766828"/>
                <a:gd name="connsiteY17" fmla="*/ 17541 h 28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6828" h="286659">
                  <a:moveTo>
                    <a:pt x="757732" y="17541"/>
                  </a:moveTo>
                  <a:cubicBezTo>
                    <a:pt x="750388" y="14693"/>
                    <a:pt x="742092" y="18303"/>
                    <a:pt x="739225" y="25656"/>
                  </a:cubicBezTo>
                  <a:cubicBezTo>
                    <a:pt x="684085" y="166854"/>
                    <a:pt x="550496" y="258085"/>
                    <a:pt x="398878" y="258085"/>
                  </a:cubicBezTo>
                  <a:cubicBezTo>
                    <a:pt x="255631" y="258085"/>
                    <a:pt x="126834" y="174941"/>
                    <a:pt x="67236" y="45477"/>
                  </a:cubicBezTo>
                  <a:lnTo>
                    <a:pt x="124138" y="72290"/>
                  </a:lnTo>
                  <a:cubicBezTo>
                    <a:pt x="131301" y="75643"/>
                    <a:pt x="139807" y="72586"/>
                    <a:pt x="143150" y="65451"/>
                  </a:cubicBezTo>
                  <a:cubicBezTo>
                    <a:pt x="146522" y="58317"/>
                    <a:pt x="143455" y="49802"/>
                    <a:pt x="136321" y="46439"/>
                  </a:cubicBezTo>
                  <a:lnTo>
                    <a:pt x="40642" y="1358"/>
                  </a:lnTo>
                  <a:cubicBezTo>
                    <a:pt x="36718" y="-481"/>
                    <a:pt x="32175" y="-452"/>
                    <a:pt x="28269" y="1443"/>
                  </a:cubicBezTo>
                  <a:cubicBezTo>
                    <a:pt x="24383" y="3348"/>
                    <a:pt x="21554" y="6920"/>
                    <a:pt x="20602" y="11149"/>
                  </a:cubicBezTo>
                  <a:lnTo>
                    <a:pt x="351" y="101323"/>
                  </a:lnTo>
                  <a:cubicBezTo>
                    <a:pt x="-1382" y="109019"/>
                    <a:pt x="3466" y="116667"/>
                    <a:pt x="11162" y="118391"/>
                  </a:cubicBezTo>
                  <a:cubicBezTo>
                    <a:pt x="12220" y="118629"/>
                    <a:pt x="13277" y="118744"/>
                    <a:pt x="14306" y="118744"/>
                  </a:cubicBezTo>
                  <a:cubicBezTo>
                    <a:pt x="20849" y="118744"/>
                    <a:pt x="26745" y="114229"/>
                    <a:pt x="28241" y="107580"/>
                  </a:cubicBezTo>
                  <a:lnTo>
                    <a:pt x="40014" y="55136"/>
                  </a:lnTo>
                  <a:cubicBezTo>
                    <a:pt x="103783" y="196096"/>
                    <a:pt x="243534" y="286660"/>
                    <a:pt x="398878" y="286660"/>
                  </a:cubicBezTo>
                  <a:cubicBezTo>
                    <a:pt x="562355" y="286660"/>
                    <a:pt x="706392" y="188286"/>
                    <a:pt x="765847" y="36048"/>
                  </a:cubicBezTo>
                  <a:cubicBezTo>
                    <a:pt x="768714" y="28704"/>
                    <a:pt x="765085" y="20417"/>
                    <a:pt x="757732" y="17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A590D69-C117-0A54-A3CB-E8ACB4469B3A}"/>
                </a:ext>
              </a:extLst>
            </p:cNvPr>
            <p:cNvSpPr/>
            <p:nvPr/>
          </p:nvSpPr>
          <p:spPr>
            <a:xfrm>
              <a:off x="5730939" y="2916535"/>
              <a:ext cx="768408" cy="290350"/>
            </a:xfrm>
            <a:custGeom>
              <a:avLst/>
              <a:gdLst>
                <a:gd name="connsiteX0" fmla="*/ 757900 w 768408"/>
                <a:gd name="connsiteY0" fmla="*/ 168431 h 290350"/>
                <a:gd name="connsiteX1" fmla="*/ 740336 w 768408"/>
                <a:gd name="connsiteY1" fmla="*/ 178422 h 290350"/>
                <a:gd name="connsiteX2" fmla="*/ 724677 w 768408"/>
                <a:gd name="connsiteY2" fmla="*/ 235468 h 290350"/>
                <a:gd name="connsiteX3" fmla="*/ 364004 w 768408"/>
                <a:gd name="connsiteY3" fmla="*/ 0 h 290350"/>
                <a:gd name="connsiteX4" fmla="*/ 1130 w 768408"/>
                <a:gd name="connsiteY4" fmla="*/ 240516 h 290350"/>
                <a:gd name="connsiteX5" fmla="*/ 8731 w 768408"/>
                <a:gd name="connsiteY5" fmla="*/ 259242 h 290350"/>
                <a:gd name="connsiteX6" fmla="*/ 27457 w 768408"/>
                <a:gd name="connsiteY6" fmla="*/ 251651 h 290350"/>
                <a:gd name="connsiteX7" fmla="*/ 364004 w 768408"/>
                <a:gd name="connsiteY7" fmla="*/ 28575 h 290350"/>
                <a:gd name="connsiteX8" fmla="*/ 697360 w 768408"/>
                <a:gd name="connsiteY8" fmla="*/ 244926 h 290350"/>
                <a:gd name="connsiteX9" fmla="*/ 633447 w 768408"/>
                <a:gd name="connsiteY9" fmla="*/ 213551 h 290350"/>
                <a:gd name="connsiteX10" fmla="*/ 614321 w 768408"/>
                <a:gd name="connsiteY10" fmla="*/ 220085 h 290350"/>
                <a:gd name="connsiteX11" fmla="*/ 620855 w 768408"/>
                <a:gd name="connsiteY11" fmla="*/ 239211 h 290350"/>
                <a:gd name="connsiteX12" fmla="*/ 722067 w 768408"/>
                <a:gd name="connsiteY12" fmla="*/ 288893 h 290350"/>
                <a:gd name="connsiteX13" fmla="*/ 728363 w 768408"/>
                <a:gd name="connsiteY13" fmla="*/ 290351 h 290350"/>
                <a:gd name="connsiteX14" fmla="*/ 734231 w 768408"/>
                <a:gd name="connsiteY14" fmla="*/ 289093 h 290350"/>
                <a:gd name="connsiteX15" fmla="*/ 742137 w 768408"/>
                <a:gd name="connsiteY15" fmla="*/ 279845 h 290350"/>
                <a:gd name="connsiteX16" fmla="*/ 767892 w 768408"/>
                <a:gd name="connsiteY16" fmla="*/ 185995 h 290350"/>
                <a:gd name="connsiteX17" fmla="*/ 757900 w 768408"/>
                <a:gd name="connsiteY17" fmla="*/ 168431 h 29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8408" h="290350">
                  <a:moveTo>
                    <a:pt x="757900" y="168431"/>
                  </a:moveTo>
                  <a:cubicBezTo>
                    <a:pt x="750280" y="166345"/>
                    <a:pt x="742432" y="170812"/>
                    <a:pt x="740336" y="178422"/>
                  </a:cubicBezTo>
                  <a:lnTo>
                    <a:pt x="724677" y="235468"/>
                  </a:lnTo>
                  <a:cubicBezTo>
                    <a:pt x="661784" y="91888"/>
                    <a:pt x="521976" y="0"/>
                    <a:pt x="364004" y="0"/>
                  </a:cubicBezTo>
                  <a:cubicBezTo>
                    <a:pt x="205374" y="0"/>
                    <a:pt x="62937" y="94412"/>
                    <a:pt x="1130" y="240516"/>
                  </a:cubicBezTo>
                  <a:cubicBezTo>
                    <a:pt x="-1937" y="247783"/>
                    <a:pt x="1453" y="256165"/>
                    <a:pt x="8731" y="259242"/>
                  </a:cubicBezTo>
                  <a:cubicBezTo>
                    <a:pt x="16008" y="262347"/>
                    <a:pt x="24390" y="258909"/>
                    <a:pt x="27457" y="251651"/>
                  </a:cubicBezTo>
                  <a:cubicBezTo>
                    <a:pt x="84778" y="116129"/>
                    <a:pt x="216880" y="28575"/>
                    <a:pt x="364004" y="28575"/>
                  </a:cubicBezTo>
                  <a:cubicBezTo>
                    <a:pt x="509717" y="28575"/>
                    <a:pt x="638581" y="113005"/>
                    <a:pt x="697360" y="244926"/>
                  </a:cubicBezTo>
                  <a:lnTo>
                    <a:pt x="633447" y="213551"/>
                  </a:lnTo>
                  <a:cubicBezTo>
                    <a:pt x="626351" y="210093"/>
                    <a:pt x="617797" y="212998"/>
                    <a:pt x="614321" y="220085"/>
                  </a:cubicBezTo>
                  <a:cubicBezTo>
                    <a:pt x="610844" y="227171"/>
                    <a:pt x="613768" y="235734"/>
                    <a:pt x="620855" y="239211"/>
                  </a:cubicBezTo>
                  <a:lnTo>
                    <a:pt x="722067" y="288893"/>
                  </a:lnTo>
                  <a:cubicBezTo>
                    <a:pt x="724049" y="289865"/>
                    <a:pt x="726211" y="290351"/>
                    <a:pt x="728363" y="290351"/>
                  </a:cubicBezTo>
                  <a:cubicBezTo>
                    <a:pt x="730364" y="290351"/>
                    <a:pt x="732364" y="289932"/>
                    <a:pt x="734231" y="289093"/>
                  </a:cubicBezTo>
                  <a:cubicBezTo>
                    <a:pt x="738107" y="287341"/>
                    <a:pt x="741013" y="283950"/>
                    <a:pt x="742137" y="279845"/>
                  </a:cubicBezTo>
                  <a:lnTo>
                    <a:pt x="767892" y="185995"/>
                  </a:lnTo>
                  <a:cubicBezTo>
                    <a:pt x="769988" y="178375"/>
                    <a:pt x="765511" y="170517"/>
                    <a:pt x="757900" y="1684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0F8B285-361E-CFFA-FEA5-7D6986AB40A7}"/>
                </a:ext>
              </a:extLst>
            </p:cNvPr>
            <p:cNvSpPr/>
            <p:nvPr/>
          </p:nvSpPr>
          <p:spPr>
            <a:xfrm>
              <a:off x="5963066" y="3075402"/>
              <a:ext cx="272432" cy="469887"/>
            </a:xfrm>
            <a:custGeom>
              <a:avLst/>
              <a:gdLst>
                <a:gd name="connsiteX0" fmla="*/ 231126 w 272432"/>
                <a:gd name="connsiteY0" fmla="*/ 6353 h 469887"/>
                <a:gd name="connsiteX1" fmla="*/ 219249 w 272432"/>
                <a:gd name="connsiteY1" fmla="*/ 0 h 469887"/>
                <a:gd name="connsiteX2" fmla="*/ 103491 w 272432"/>
                <a:gd name="connsiteY2" fmla="*/ 0 h 469887"/>
                <a:gd name="connsiteX3" fmla="*/ 89947 w 272432"/>
                <a:gd name="connsiteY3" fmla="*/ 9725 h 469887"/>
                <a:gd name="connsiteX4" fmla="*/ 745 w 272432"/>
                <a:gd name="connsiteY4" fmla="*/ 274520 h 469887"/>
                <a:gd name="connsiteX5" fmla="*/ 2698 w 272432"/>
                <a:gd name="connsiteY5" fmla="*/ 287436 h 469887"/>
                <a:gd name="connsiteX6" fmla="*/ 14290 w 272432"/>
                <a:gd name="connsiteY6" fmla="*/ 293370 h 469887"/>
                <a:gd name="connsiteX7" fmla="*/ 14337 w 272432"/>
                <a:gd name="connsiteY7" fmla="*/ 293370 h 469887"/>
                <a:gd name="connsiteX8" fmla="*/ 81117 w 272432"/>
                <a:gd name="connsiteY8" fmla="*/ 293160 h 469887"/>
                <a:gd name="connsiteX9" fmla="*/ 37912 w 272432"/>
                <a:gd name="connsiteY9" fmla="*/ 451847 h 469887"/>
                <a:gd name="connsiteX10" fmla="*/ 45122 w 272432"/>
                <a:gd name="connsiteY10" fmla="*/ 468287 h 469887"/>
                <a:gd name="connsiteX11" fmla="*/ 51685 w 272432"/>
                <a:gd name="connsiteY11" fmla="*/ 469887 h 469887"/>
                <a:gd name="connsiteX12" fmla="*/ 62705 w 272432"/>
                <a:gd name="connsiteY12" fmla="*/ 464706 h 469887"/>
                <a:gd name="connsiteX13" fmla="*/ 269160 w 272432"/>
                <a:gd name="connsiteY13" fmla="*/ 214874 h 469887"/>
                <a:gd name="connsiteX14" fmla="*/ 271074 w 272432"/>
                <a:gd name="connsiteY14" fmla="*/ 199682 h 469887"/>
                <a:gd name="connsiteX15" fmla="*/ 258149 w 272432"/>
                <a:gd name="connsiteY15" fmla="*/ 191481 h 469887"/>
                <a:gd name="connsiteX16" fmla="*/ 161346 w 272432"/>
                <a:gd name="connsiteY16" fmla="*/ 191481 h 469887"/>
                <a:gd name="connsiteX17" fmla="*/ 232441 w 272432"/>
                <a:gd name="connsiteY17" fmla="*/ 19755 h 469887"/>
                <a:gd name="connsiteX18" fmla="*/ 231126 w 272432"/>
                <a:gd name="connsiteY18" fmla="*/ 6353 h 469887"/>
                <a:gd name="connsiteX19" fmla="*/ 126780 w 272432"/>
                <a:gd name="connsiteY19" fmla="*/ 200311 h 469887"/>
                <a:gd name="connsiteX20" fmla="*/ 128104 w 272432"/>
                <a:gd name="connsiteY20" fmla="*/ 213712 h 469887"/>
                <a:gd name="connsiteX21" fmla="*/ 139982 w 272432"/>
                <a:gd name="connsiteY21" fmla="*/ 220066 h 469887"/>
                <a:gd name="connsiteX22" fmla="*/ 227812 w 272432"/>
                <a:gd name="connsiteY22" fmla="*/ 220066 h 469887"/>
                <a:gd name="connsiteX23" fmla="*/ 82889 w 272432"/>
                <a:gd name="connsiteY23" fmla="*/ 395430 h 469887"/>
                <a:gd name="connsiteX24" fmla="*/ 113616 w 272432"/>
                <a:gd name="connsiteY24" fmla="*/ 282578 h 469887"/>
                <a:gd name="connsiteX25" fmla="*/ 111168 w 272432"/>
                <a:gd name="connsiteY25" fmla="*/ 270129 h 469887"/>
                <a:gd name="connsiteX26" fmla="*/ 99834 w 272432"/>
                <a:gd name="connsiteY26" fmla="*/ 264538 h 469887"/>
                <a:gd name="connsiteX27" fmla="*/ 99786 w 272432"/>
                <a:gd name="connsiteY27" fmla="*/ 264538 h 469887"/>
                <a:gd name="connsiteX28" fmla="*/ 34197 w 272432"/>
                <a:gd name="connsiteY28" fmla="*/ 264738 h 469887"/>
                <a:gd name="connsiteX29" fmla="*/ 113759 w 272432"/>
                <a:gd name="connsiteY29" fmla="*/ 28575 h 469887"/>
                <a:gd name="connsiteX30" fmla="*/ 197874 w 272432"/>
                <a:gd name="connsiteY30" fmla="*/ 28575 h 469887"/>
                <a:gd name="connsiteX31" fmla="*/ 126780 w 272432"/>
                <a:gd name="connsiteY31" fmla="*/ 200311 h 4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72432" h="469887">
                  <a:moveTo>
                    <a:pt x="231126" y="6353"/>
                  </a:moveTo>
                  <a:cubicBezTo>
                    <a:pt x="228478" y="2381"/>
                    <a:pt x="224021" y="0"/>
                    <a:pt x="219249" y="0"/>
                  </a:cubicBezTo>
                  <a:lnTo>
                    <a:pt x="103491" y="0"/>
                  </a:lnTo>
                  <a:cubicBezTo>
                    <a:pt x="97357" y="0"/>
                    <a:pt x="91909" y="3915"/>
                    <a:pt x="89947" y="9725"/>
                  </a:cubicBezTo>
                  <a:lnTo>
                    <a:pt x="745" y="274520"/>
                  </a:lnTo>
                  <a:cubicBezTo>
                    <a:pt x="-722" y="278882"/>
                    <a:pt x="2" y="283693"/>
                    <a:pt x="2698" y="287436"/>
                  </a:cubicBezTo>
                  <a:cubicBezTo>
                    <a:pt x="5384" y="291160"/>
                    <a:pt x="9689" y="293370"/>
                    <a:pt x="14290" y="293370"/>
                  </a:cubicBezTo>
                  <a:cubicBezTo>
                    <a:pt x="14309" y="293370"/>
                    <a:pt x="14318" y="293370"/>
                    <a:pt x="14337" y="293370"/>
                  </a:cubicBezTo>
                  <a:lnTo>
                    <a:pt x="81117" y="293160"/>
                  </a:lnTo>
                  <a:lnTo>
                    <a:pt x="37912" y="451847"/>
                  </a:lnTo>
                  <a:cubicBezTo>
                    <a:pt x="36140" y="458343"/>
                    <a:pt x="39150" y="465182"/>
                    <a:pt x="45122" y="468287"/>
                  </a:cubicBezTo>
                  <a:cubicBezTo>
                    <a:pt x="47218" y="469373"/>
                    <a:pt x="49465" y="469887"/>
                    <a:pt x="51685" y="469887"/>
                  </a:cubicBezTo>
                  <a:cubicBezTo>
                    <a:pt x="55847" y="469887"/>
                    <a:pt x="59914" y="468078"/>
                    <a:pt x="62705" y="464706"/>
                  </a:cubicBezTo>
                  <a:lnTo>
                    <a:pt x="269160" y="214874"/>
                  </a:lnTo>
                  <a:cubicBezTo>
                    <a:pt x="272684" y="210607"/>
                    <a:pt x="273427" y="204692"/>
                    <a:pt x="271074" y="199682"/>
                  </a:cubicBezTo>
                  <a:cubicBezTo>
                    <a:pt x="268712" y="194681"/>
                    <a:pt x="263683" y="191481"/>
                    <a:pt x="258149" y="191481"/>
                  </a:cubicBezTo>
                  <a:lnTo>
                    <a:pt x="161346" y="191481"/>
                  </a:lnTo>
                  <a:lnTo>
                    <a:pt x="232441" y="19755"/>
                  </a:lnTo>
                  <a:cubicBezTo>
                    <a:pt x="234269" y="15345"/>
                    <a:pt x="233774" y="10316"/>
                    <a:pt x="231126" y="6353"/>
                  </a:cubicBezTo>
                  <a:close/>
                  <a:moveTo>
                    <a:pt x="126780" y="200311"/>
                  </a:moveTo>
                  <a:cubicBezTo>
                    <a:pt x="124961" y="204721"/>
                    <a:pt x="125446" y="209750"/>
                    <a:pt x="128104" y="213712"/>
                  </a:cubicBezTo>
                  <a:cubicBezTo>
                    <a:pt x="130761" y="217675"/>
                    <a:pt x="135209" y="220066"/>
                    <a:pt x="139982" y="220066"/>
                  </a:cubicBezTo>
                  <a:lnTo>
                    <a:pt x="227812" y="220066"/>
                  </a:lnTo>
                  <a:lnTo>
                    <a:pt x="82889" y="395430"/>
                  </a:lnTo>
                  <a:lnTo>
                    <a:pt x="113616" y="282578"/>
                  </a:lnTo>
                  <a:cubicBezTo>
                    <a:pt x="114788" y="278273"/>
                    <a:pt x="113883" y="273672"/>
                    <a:pt x="111168" y="270129"/>
                  </a:cubicBezTo>
                  <a:cubicBezTo>
                    <a:pt x="108463" y="266605"/>
                    <a:pt x="104272" y="264538"/>
                    <a:pt x="99834" y="264538"/>
                  </a:cubicBezTo>
                  <a:cubicBezTo>
                    <a:pt x="99815" y="264538"/>
                    <a:pt x="99805" y="264538"/>
                    <a:pt x="99786" y="264538"/>
                  </a:cubicBezTo>
                  <a:lnTo>
                    <a:pt x="34197" y="264738"/>
                  </a:lnTo>
                  <a:lnTo>
                    <a:pt x="113759" y="28575"/>
                  </a:lnTo>
                  <a:lnTo>
                    <a:pt x="197874" y="28575"/>
                  </a:lnTo>
                  <a:lnTo>
                    <a:pt x="126780" y="2003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" name="Graphic 67">
            <a:extLst>
              <a:ext uri="{FF2B5EF4-FFF2-40B4-BE49-F238E27FC236}">
                <a16:creationId xmlns:a16="http://schemas.microsoft.com/office/drawing/2014/main" id="{58AEAC0B-1196-6183-8954-83E098BAFF2A}"/>
              </a:ext>
            </a:extLst>
          </p:cNvPr>
          <p:cNvGrpSpPr/>
          <p:nvPr/>
        </p:nvGrpSpPr>
        <p:grpSpPr>
          <a:xfrm>
            <a:off x="7740387" y="4514424"/>
            <a:ext cx="728540" cy="365332"/>
            <a:chOff x="3352220" y="1368031"/>
            <a:chExt cx="5486475" cy="2751237"/>
          </a:xfrm>
          <a:solidFill>
            <a:schemeClr val="bg1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8A8122B-1FBF-F1AB-A961-F0768ACF7F82}"/>
                </a:ext>
              </a:extLst>
            </p:cNvPr>
            <p:cNvSpPr/>
            <p:nvPr/>
          </p:nvSpPr>
          <p:spPr>
            <a:xfrm>
              <a:off x="3352285" y="1368031"/>
              <a:ext cx="5486367" cy="2370206"/>
            </a:xfrm>
            <a:custGeom>
              <a:avLst/>
              <a:gdLst>
                <a:gd name="connsiteX0" fmla="*/ 5317571 w 5486367"/>
                <a:gd name="connsiteY0" fmla="*/ 2370174 h 2370206"/>
                <a:gd name="connsiteX1" fmla="*/ 4673889 w 5486367"/>
                <a:gd name="connsiteY1" fmla="*/ 2370174 h 2370206"/>
                <a:gd name="connsiteX2" fmla="*/ 4609586 w 5486367"/>
                <a:gd name="connsiteY2" fmla="*/ 2305870 h 2370206"/>
                <a:gd name="connsiteX3" fmla="*/ 4673889 w 5486367"/>
                <a:gd name="connsiteY3" fmla="*/ 2241566 h 2370206"/>
                <a:gd name="connsiteX4" fmla="*/ 5317571 w 5486367"/>
                <a:gd name="connsiteY4" fmla="*/ 2241566 h 2370206"/>
                <a:gd name="connsiteX5" fmla="*/ 5357760 w 5486367"/>
                <a:gd name="connsiteY5" fmla="*/ 2201344 h 2370206"/>
                <a:gd name="connsiteX6" fmla="*/ 5357760 w 5486367"/>
                <a:gd name="connsiteY6" fmla="*/ 1195858 h 2370206"/>
                <a:gd name="connsiteX7" fmla="*/ 5011484 w 5486367"/>
                <a:gd name="connsiteY7" fmla="*/ 189825 h 2370206"/>
                <a:gd name="connsiteX8" fmla="*/ 4967790 w 5486367"/>
                <a:gd name="connsiteY8" fmla="*/ 128608 h 2370206"/>
                <a:gd name="connsiteX9" fmla="*/ 168862 w 5486367"/>
                <a:gd name="connsiteY9" fmla="*/ 128608 h 2370206"/>
                <a:gd name="connsiteX10" fmla="*/ 128575 w 5486367"/>
                <a:gd name="connsiteY10" fmla="*/ 168894 h 2370206"/>
                <a:gd name="connsiteX11" fmla="*/ 128575 w 5486367"/>
                <a:gd name="connsiteY11" fmla="*/ 2201344 h 2370206"/>
                <a:gd name="connsiteX12" fmla="*/ 168862 w 5486367"/>
                <a:gd name="connsiteY12" fmla="*/ 2241566 h 2370206"/>
                <a:gd name="connsiteX13" fmla="*/ 965329 w 5486367"/>
                <a:gd name="connsiteY13" fmla="*/ 2241566 h 2370206"/>
                <a:gd name="connsiteX14" fmla="*/ 1029632 w 5486367"/>
                <a:gd name="connsiteY14" fmla="*/ 2305870 h 2370206"/>
                <a:gd name="connsiteX15" fmla="*/ 965329 w 5486367"/>
                <a:gd name="connsiteY15" fmla="*/ 2370174 h 2370206"/>
                <a:gd name="connsiteX16" fmla="*/ 168862 w 5486367"/>
                <a:gd name="connsiteY16" fmla="*/ 2370174 h 2370206"/>
                <a:gd name="connsiteX17" fmla="*/ 0 w 5486367"/>
                <a:gd name="connsiteY17" fmla="*/ 2201312 h 2370206"/>
                <a:gd name="connsiteX18" fmla="*/ 0 w 5486367"/>
                <a:gd name="connsiteY18" fmla="*/ 168862 h 2370206"/>
                <a:gd name="connsiteX19" fmla="*/ 168862 w 5486367"/>
                <a:gd name="connsiteY19" fmla="*/ 0 h 2370206"/>
                <a:gd name="connsiteX20" fmla="*/ 4967758 w 5486367"/>
                <a:gd name="connsiteY20" fmla="*/ 0 h 2370206"/>
                <a:gd name="connsiteX21" fmla="*/ 5133051 w 5486367"/>
                <a:gd name="connsiteY21" fmla="*/ 147899 h 2370206"/>
                <a:gd name="connsiteX22" fmla="*/ 5482863 w 5486367"/>
                <a:gd name="connsiteY22" fmla="*/ 1164156 h 2370206"/>
                <a:gd name="connsiteX23" fmla="*/ 5486368 w 5486367"/>
                <a:gd name="connsiteY23" fmla="*/ 1185087 h 2370206"/>
                <a:gd name="connsiteX24" fmla="*/ 5486368 w 5486367"/>
                <a:gd name="connsiteY24" fmla="*/ 2201280 h 2370206"/>
                <a:gd name="connsiteX25" fmla="*/ 5317571 w 5486367"/>
                <a:gd name="connsiteY25" fmla="*/ 2370206 h 2370206"/>
                <a:gd name="connsiteX26" fmla="*/ 3908546 w 5486367"/>
                <a:gd name="connsiteY26" fmla="*/ 2370174 h 2370206"/>
                <a:gd name="connsiteX27" fmla="*/ 1730672 w 5486367"/>
                <a:gd name="connsiteY27" fmla="*/ 2370174 h 2370206"/>
                <a:gd name="connsiteX28" fmla="*/ 1666369 w 5486367"/>
                <a:gd name="connsiteY28" fmla="*/ 2305870 h 2370206"/>
                <a:gd name="connsiteX29" fmla="*/ 1730672 w 5486367"/>
                <a:gd name="connsiteY29" fmla="*/ 2241566 h 2370206"/>
                <a:gd name="connsiteX30" fmla="*/ 3908546 w 5486367"/>
                <a:gd name="connsiteY30" fmla="*/ 2241566 h 2370206"/>
                <a:gd name="connsiteX31" fmla="*/ 3972850 w 5486367"/>
                <a:gd name="connsiteY31" fmla="*/ 2305870 h 2370206"/>
                <a:gd name="connsiteX32" fmla="*/ 3908546 w 5486367"/>
                <a:gd name="connsiteY32" fmla="*/ 2370174 h 237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86367" h="2370206">
                  <a:moveTo>
                    <a:pt x="5317571" y="2370174"/>
                  </a:moveTo>
                  <a:lnTo>
                    <a:pt x="4673889" y="2370174"/>
                  </a:lnTo>
                  <a:cubicBezTo>
                    <a:pt x="4638394" y="2370174"/>
                    <a:pt x="4609586" y="2341333"/>
                    <a:pt x="4609586" y="2305870"/>
                  </a:cubicBezTo>
                  <a:cubicBezTo>
                    <a:pt x="4609586" y="2270407"/>
                    <a:pt x="4638426" y="2241566"/>
                    <a:pt x="4673889" y="2241566"/>
                  </a:cubicBezTo>
                  <a:lnTo>
                    <a:pt x="5317571" y="2241566"/>
                  </a:lnTo>
                  <a:cubicBezTo>
                    <a:pt x="5339756" y="2241566"/>
                    <a:pt x="5357760" y="2223529"/>
                    <a:pt x="5357760" y="2201344"/>
                  </a:cubicBezTo>
                  <a:lnTo>
                    <a:pt x="5357760" y="1195858"/>
                  </a:lnTo>
                  <a:lnTo>
                    <a:pt x="5011484" y="189825"/>
                  </a:lnTo>
                  <a:cubicBezTo>
                    <a:pt x="4990361" y="128608"/>
                    <a:pt x="4973931" y="128608"/>
                    <a:pt x="4967790" y="128608"/>
                  </a:cubicBezTo>
                  <a:lnTo>
                    <a:pt x="168862" y="128608"/>
                  </a:lnTo>
                  <a:cubicBezTo>
                    <a:pt x="146645" y="128608"/>
                    <a:pt x="128575" y="146709"/>
                    <a:pt x="128575" y="168894"/>
                  </a:cubicBezTo>
                  <a:lnTo>
                    <a:pt x="128575" y="2201344"/>
                  </a:lnTo>
                  <a:cubicBezTo>
                    <a:pt x="128575" y="2223529"/>
                    <a:pt x="146677" y="2241566"/>
                    <a:pt x="168862" y="2241566"/>
                  </a:cubicBezTo>
                  <a:lnTo>
                    <a:pt x="965329" y="2241566"/>
                  </a:lnTo>
                  <a:cubicBezTo>
                    <a:pt x="1000824" y="2241566"/>
                    <a:pt x="1029632" y="2270407"/>
                    <a:pt x="1029632" y="2305870"/>
                  </a:cubicBezTo>
                  <a:cubicBezTo>
                    <a:pt x="1029632" y="2341333"/>
                    <a:pt x="1000824" y="2370174"/>
                    <a:pt x="965329" y="2370174"/>
                  </a:cubicBezTo>
                  <a:lnTo>
                    <a:pt x="168862" y="2370174"/>
                  </a:lnTo>
                  <a:cubicBezTo>
                    <a:pt x="75750" y="2370174"/>
                    <a:pt x="0" y="2294392"/>
                    <a:pt x="0" y="2201312"/>
                  </a:cubicBezTo>
                  <a:lnTo>
                    <a:pt x="0" y="168862"/>
                  </a:lnTo>
                  <a:cubicBezTo>
                    <a:pt x="0" y="75750"/>
                    <a:pt x="75718" y="0"/>
                    <a:pt x="168862" y="0"/>
                  </a:cubicBezTo>
                  <a:lnTo>
                    <a:pt x="4967758" y="0"/>
                  </a:lnTo>
                  <a:cubicBezTo>
                    <a:pt x="5043572" y="0"/>
                    <a:pt x="5099163" y="49739"/>
                    <a:pt x="5133051" y="147899"/>
                  </a:cubicBezTo>
                  <a:lnTo>
                    <a:pt x="5482863" y="1164156"/>
                  </a:lnTo>
                  <a:cubicBezTo>
                    <a:pt x="5485178" y="1170908"/>
                    <a:pt x="5486368" y="1177949"/>
                    <a:pt x="5486368" y="1185087"/>
                  </a:cubicBezTo>
                  <a:lnTo>
                    <a:pt x="5486368" y="2201280"/>
                  </a:lnTo>
                  <a:cubicBezTo>
                    <a:pt x="5486400" y="2294424"/>
                    <a:pt x="5410682" y="2370206"/>
                    <a:pt x="5317571" y="2370206"/>
                  </a:cubicBezTo>
                  <a:close/>
                  <a:moveTo>
                    <a:pt x="3908546" y="2370174"/>
                  </a:moveTo>
                  <a:lnTo>
                    <a:pt x="1730672" y="2370174"/>
                  </a:lnTo>
                  <a:cubicBezTo>
                    <a:pt x="1695177" y="2370174"/>
                    <a:pt x="1666369" y="2341333"/>
                    <a:pt x="1666369" y="2305870"/>
                  </a:cubicBezTo>
                  <a:cubicBezTo>
                    <a:pt x="1666369" y="2270407"/>
                    <a:pt x="1695177" y="2241566"/>
                    <a:pt x="1730672" y="2241566"/>
                  </a:cubicBezTo>
                  <a:lnTo>
                    <a:pt x="3908546" y="2241566"/>
                  </a:lnTo>
                  <a:cubicBezTo>
                    <a:pt x="3944041" y="2241566"/>
                    <a:pt x="3972850" y="2270407"/>
                    <a:pt x="3972850" y="2305870"/>
                  </a:cubicBezTo>
                  <a:cubicBezTo>
                    <a:pt x="3972850" y="2341333"/>
                    <a:pt x="3944041" y="2370174"/>
                    <a:pt x="3908546" y="2370174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20F5DFB-2629-22C7-AF22-955953D60B32}"/>
                </a:ext>
              </a:extLst>
            </p:cNvPr>
            <p:cNvSpPr/>
            <p:nvPr/>
          </p:nvSpPr>
          <p:spPr>
            <a:xfrm>
              <a:off x="3352285" y="2264265"/>
              <a:ext cx="5486411" cy="973977"/>
            </a:xfrm>
            <a:custGeom>
              <a:avLst/>
              <a:gdLst>
                <a:gd name="connsiteX0" fmla="*/ 5422161 w 5486411"/>
                <a:gd name="connsiteY0" fmla="*/ 973977 h 973977"/>
                <a:gd name="connsiteX1" fmla="*/ 5413898 w 5486411"/>
                <a:gd name="connsiteY1" fmla="*/ 973431 h 973977"/>
                <a:gd name="connsiteX2" fmla="*/ 4565988 w 5486411"/>
                <a:gd name="connsiteY2" fmla="*/ 513369 h 973977"/>
                <a:gd name="connsiteX3" fmla="*/ 3985582 w 5486411"/>
                <a:gd name="connsiteY3" fmla="*/ 129797 h 973977"/>
                <a:gd name="connsiteX4" fmla="*/ 64240 w 5486411"/>
                <a:gd name="connsiteY4" fmla="*/ 128543 h 973977"/>
                <a:gd name="connsiteX5" fmla="*/ 0 w 5486411"/>
                <a:gd name="connsiteY5" fmla="*/ 64239 h 973977"/>
                <a:gd name="connsiteX6" fmla="*/ 64304 w 5486411"/>
                <a:gd name="connsiteY6" fmla="*/ 0 h 973977"/>
                <a:gd name="connsiteX7" fmla="*/ 64304 w 5486411"/>
                <a:gd name="connsiteY7" fmla="*/ 0 h 973977"/>
                <a:gd name="connsiteX8" fmla="*/ 3985646 w 5486411"/>
                <a:gd name="connsiteY8" fmla="*/ 1254 h 973977"/>
                <a:gd name="connsiteX9" fmla="*/ 4681060 w 5486411"/>
                <a:gd name="connsiteY9" fmla="*/ 455914 h 973977"/>
                <a:gd name="connsiteX10" fmla="*/ 5430263 w 5486411"/>
                <a:gd name="connsiteY10" fmla="*/ 845884 h 973977"/>
                <a:gd name="connsiteX11" fmla="*/ 5485886 w 5486411"/>
                <a:gd name="connsiteY11" fmla="*/ 917808 h 973977"/>
                <a:gd name="connsiteX12" fmla="*/ 5422193 w 5486411"/>
                <a:gd name="connsiteY12" fmla="*/ 973945 h 97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6411" h="973977">
                  <a:moveTo>
                    <a:pt x="5422161" y="973977"/>
                  </a:moveTo>
                  <a:cubicBezTo>
                    <a:pt x="5419396" y="973977"/>
                    <a:pt x="5416663" y="973785"/>
                    <a:pt x="5413898" y="973431"/>
                  </a:cubicBezTo>
                  <a:cubicBezTo>
                    <a:pt x="5167357" y="941858"/>
                    <a:pt x="4729288" y="840129"/>
                    <a:pt x="4565988" y="513369"/>
                  </a:cubicBezTo>
                  <a:cubicBezTo>
                    <a:pt x="4376292" y="134170"/>
                    <a:pt x="3989472" y="129797"/>
                    <a:pt x="3985582" y="129797"/>
                  </a:cubicBezTo>
                  <a:lnTo>
                    <a:pt x="64240" y="128543"/>
                  </a:lnTo>
                  <a:cubicBezTo>
                    <a:pt x="28744" y="128543"/>
                    <a:pt x="-64" y="99735"/>
                    <a:pt x="0" y="64239"/>
                  </a:cubicBezTo>
                  <a:cubicBezTo>
                    <a:pt x="0" y="28744"/>
                    <a:pt x="28808" y="0"/>
                    <a:pt x="64304" y="0"/>
                  </a:cubicBezTo>
                  <a:lnTo>
                    <a:pt x="64304" y="0"/>
                  </a:lnTo>
                  <a:lnTo>
                    <a:pt x="3985646" y="1254"/>
                  </a:lnTo>
                  <a:cubicBezTo>
                    <a:pt x="4004744" y="1254"/>
                    <a:pt x="4456189" y="6430"/>
                    <a:pt x="4681060" y="455914"/>
                  </a:cubicBezTo>
                  <a:cubicBezTo>
                    <a:pt x="4817737" y="729269"/>
                    <a:pt x="5209122" y="817623"/>
                    <a:pt x="5430263" y="845884"/>
                  </a:cubicBezTo>
                  <a:cubicBezTo>
                    <a:pt x="5465502" y="850450"/>
                    <a:pt x="5490387" y="882634"/>
                    <a:pt x="5485886" y="917808"/>
                  </a:cubicBezTo>
                  <a:cubicBezTo>
                    <a:pt x="5481706" y="950217"/>
                    <a:pt x="5454055" y="973945"/>
                    <a:pt x="5422193" y="973945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A3C1EF0-704E-79AE-D8CC-69EA755DE6C6}"/>
                </a:ext>
              </a:extLst>
            </p:cNvPr>
            <p:cNvSpPr/>
            <p:nvPr/>
          </p:nvSpPr>
          <p:spPr>
            <a:xfrm>
              <a:off x="4253277" y="3225189"/>
              <a:ext cx="893951" cy="894079"/>
            </a:xfrm>
            <a:custGeom>
              <a:avLst/>
              <a:gdLst>
                <a:gd name="connsiteX0" fmla="*/ 446976 w 893951"/>
                <a:gd name="connsiteY0" fmla="*/ 894080 h 894079"/>
                <a:gd name="connsiteX1" fmla="*/ 0 w 893951"/>
                <a:gd name="connsiteY1" fmla="*/ 447040 h 894079"/>
                <a:gd name="connsiteX2" fmla="*/ 446976 w 893951"/>
                <a:gd name="connsiteY2" fmla="*/ 0 h 894079"/>
                <a:gd name="connsiteX3" fmla="*/ 893951 w 893951"/>
                <a:gd name="connsiteY3" fmla="*/ 447040 h 894079"/>
                <a:gd name="connsiteX4" fmla="*/ 446976 w 893951"/>
                <a:gd name="connsiteY4" fmla="*/ 894080 h 894079"/>
                <a:gd name="connsiteX5" fmla="*/ 446976 w 893951"/>
                <a:gd name="connsiteY5" fmla="*/ 128704 h 894079"/>
                <a:gd name="connsiteX6" fmla="*/ 128575 w 893951"/>
                <a:gd name="connsiteY6" fmla="*/ 447072 h 894079"/>
                <a:gd name="connsiteX7" fmla="*/ 446976 w 893951"/>
                <a:gd name="connsiteY7" fmla="*/ 765472 h 894079"/>
                <a:gd name="connsiteX8" fmla="*/ 765344 w 893951"/>
                <a:gd name="connsiteY8" fmla="*/ 447072 h 894079"/>
                <a:gd name="connsiteX9" fmla="*/ 446976 w 893951"/>
                <a:gd name="connsiteY9" fmla="*/ 128704 h 89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3951" h="894079">
                  <a:moveTo>
                    <a:pt x="446976" y="894080"/>
                  </a:moveTo>
                  <a:cubicBezTo>
                    <a:pt x="200499" y="894080"/>
                    <a:pt x="0" y="693549"/>
                    <a:pt x="0" y="447040"/>
                  </a:cubicBezTo>
                  <a:cubicBezTo>
                    <a:pt x="0" y="200531"/>
                    <a:pt x="200499" y="0"/>
                    <a:pt x="446976" y="0"/>
                  </a:cubicBezTo>
                  <a:cubicBezTo>
                    <a:pt x="693420" y="0"/>
                    <a:pt x="893951" y="200499"/>
                    <a:pt x="893951" y="447040"/>
                  </a:cubicBezTo>
                  <a:cubicBezTo>
                    <a:pt x="893951" y="693549"/>
                    <a:pt x="693452" y="894080"/>
                    <a:pt x="446976" y="894080"/>
                  </a:cubicBezTo>
                  <a:close/>
                  <a:moveTo>
                    <a:pt x="446976" y="128704"/>
                  </a:moveTo>
                  <a:cubicBezTo>
                    <a:pt x="271426" y="128704"/>
                    <a:pt x="128575" y="271491"/>
                    <a:pt x="128575" y="447072"/>
                  </a:cubicBezTo>
                  <a:cubicBezTo>
                    <a:pt x="128575" y="622686"/>
                    <a:pt x="271426" y="765472"/>
                    <a:pt x="446976" y="765472"/>
                  </a:cubicBezTo>
                  <a:cubicBezTo>
                    <a:pt x="622525" y="765472"/>
                    <a:pt x="765344" y="622686"/>
                    <a:pt x="765344" y="447072"/>
                  </a:cubicBezTo>
                  <a:cubicBezTo>
                    <a:pt x="765344" y="271491"/>
                    <a:pt x="622525" y="128704"/>
                    <a:pt x="446976" y="128704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8061B41-3751-5FA3-2AE8-AD3DB958A975}"/>
                </a:ext>
              </a:extLst>
            </p:cNvPr>
            <p:cNvSpPr/>
            <p:nvPr/>
          </p:nvSpPr>
          <p:spPr>
            <a:xfrm>
              <a:off x="7196430" y="3225189"/>
              <a:ext cx="894079" cy="894079"/>
            </a:xfrm>
            <a:custGeom>
              <a:avLst/>
              <a:gdLst>
                <a:gd name="connsiteX0" fmla="*/ 447040 w 894079"/>
                <a:gd name="connsiteY0" fmla="*/ 894080 h 894079"/>
                <a:gd name="connsiteX1" fmla="*/ 0 w 894079"/>
                <a:gd name="connsiteY1" fmla="*/ 447040 h 894079"/>
                <a:gd name="connsiteX2" fmla="*/ 447040 w 894079"/>
                <a:gd name="connsiteY2" fmla="*/ 0 h 894079"/>
                <a:gd name="connsiteX3" fmla="*/ 894080 w 894079"/>
                <a:gd name="connsiteY3" fmla="*/ 447040 h 894079"/>
                <a:gd name="connsiteX4" fmla="*/ 447040 w 894079"/>
                <a:gd name="connsiteY4" fmla="*/ 894080 h 894079"/>
                <a:gd name="connsiteX5" fmla="*/ 447040 w 894079"/>
                <a:gd name="connsiteY5" fmla="*/ 128704 h 894079"/>
                <a:gd name="connsiteX6" fmla="*/ 128672 w 894079"/>
                <a:gd name="connsiteY6" fmla="*/ 447072 h 894079"/>
                <a:gd name="connsiteX7" fmla="*/ 447040 w 894079"/>
                <a:gd name="connsiteY7" fmla="*/ 765472 h 894079"/>
                <a:gd name="connsiteX8" fmla="*/ 765408 w 894079"/>
                <a:gd name="connsiteY8" fmla="*/ 447072 h 894079"/>
                <a:gd name="connsiteX9" fmla="*/ 447040 w 894079"/>
                <a:gd name="connsiteY9" fmla="*/ 128704 h 89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79" h="894079">
                  <a:moveTo>
                    <a:pt x="447040" y="894080"/>
                  </a:moveTo>
                  <a:cubicBezTo>
                    <a:pt x="200531" y="894080"/>
                    <a:pt x="0" y="693549"/>
                    <a:pt x="0" y="447040"/>
                  </a:cubicBezTo>
                  <a:cubicBezTo>
                    <a:pt x="0" y="200531"/>
                    <a:pt x="200531" y="0"/>
                    <a:pt x="447040" y="0"/>
                  </a:cubicBezTo>
                  <a:cubicBezTo>
                    <a:pt x="693548" y="0"/>
                    <a:pt x="894080" y="200499"/>
                    <a:pt x="894080" y="447040"/>
                  </a:cubicBezTo>
                  <a:cubicBezTo>
                    <a:pt x="894080" y="693549"/>
                    <a:pt x="693581" y="894080"/>
                    <a:pt x="447040" y="894080"/>
                  </a:cubicBezTo>
                  <a:close/>
                  <a:moveTo>
                    <a:pt x="447040" y="128704"/>
                  </a:moveTo>
                  <a:cubicBezTo>
                    <a:pt x="271458" y="128704"/>
                    <a:pt x="128672" y="271491"/>
                    <a:pt x="128672" y="447072"/>
                  </a:cubicBezTo>
                  <a:cubicBezTo>
                    <a:pt x="128672" y="622686"/>
                    <a:pt x="271458" y="765472"/>
                    <a:pt x="447040" y="765472"/>
                  </a:cubicBezTo>
                  <a:cubicBezTo>
                    <a:pt x="622654" y="765472"/>
                    <a:pt x="765408" y="622686"/>
                    <a:pt x="765408" y="447072"/>
                  </a:cubicBezTo>
                  <a:cubicBezTo>
                    <a:pt x="765408" y="271491"/>
                    <a:pt x="622622" y="128704"/>
                    <a:pt x="447040" y="128704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5443525-D67D-25A4-2C6C-92F6DB66C96E}"/>
                </a:ext>
              </a:extLst>
            </p:cNvPr>
            <p:cNvSpPr/>
            <p:nvPr/>
          </p:nvSpPr>
          <p:spPr>
            <a:xfrm>
              <a:off x="3352220" y="1640068"/>
              <a:ext cx="5194300" cy="128607"/>
            </a:xfrm>
            <a:custGeom>
              <a:avLst/>
              <a:gdLst>
                <a:gd name="connsiteX0" fmla="*/ 5129996 w 5194300"/>
                <a:gd name="connsiteY0" fmla="*/ 128608 h 128607"/>
                <a:gd name="connsiteX1" fmla="*/ 64304 w 5194300"/>
                <a:gd name="connsiteY1" fmla="*/ 128608 h 128607"/>
                <a:gd name="connsiteX2" fmla="*/ 0 w 5194300"/>
                <a:gd name="connsiteY2" fmla="*/ 64304 h 128607"/>
                <a:gd name="connsiteX3" fmla="*/ 64304 w 5194300"/>
                <a:gd name="connsiteY3" fmla="*/ 0 h 128607"/>
                <a:gd name="connsiteX4" fmla="*/ 5129996 w 5194300"/>
                <a:gd name="connsiteY4" fmla="*/ 0 h 128607"/>
                <a:gd name="connsiteX5" fmla="*/ 5194300 w 5194300"/>
                <a:gd name="connsiteY5" fmla="*/ 64304 h 128607"/>
                <a:gd name="connsiteX6" fmla="*/ 5129996 w 5194300"/>
                <a:gd name="connsiteY6" fmla="*/ 128608 h 12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4300" h="128607">
                  <a:moveTo>
                    <a:pt x="5129996" y="128608"/>
                  </a:moveTo>
                  <a:lnTo>
                    <a:pt x="64304" y="128608"/>
                  </a:lnTo>
                  <a:cubicBezTo>
                    <a:pt x="28808" y="128608"/>
                    <a:pt x="0" y="99800"/>
                    <a:pt x="0" y="64304"/>
                  </a:cubicBezTo>
                  <a:cubicBezTo>
                    <a:pt x="0" y="28808"/>
                    <a:pt x="28808" y="0"/>
                    <a:pt x="64304" y="0"/>
                  </a:cubicBezTo>
                  <a:lnTo>
                    <a:pt x="5129996" y="0"/>
                  </a:lnTo>
                  <a:cubicBezTo>
                    <a:pt x="5165492" y="0"/>
                    <a:pt x="5194300" y="28808"/>
                    <a:pt x="5194300" y="64304"/>
                  </a:cubicBezTo>
                  <a:cubicBezTo>
                    <a:pt x="5194300" y="99800"/>
                    <a:pt x="5165492" y="128608"/>
                    <a:pt x="5129996" y="128608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2A4018B-DDD7-C565-2DB1-30389F10E5A8}"/>
                </a:ext>
              </a:extLst>
            </p:cNvPr>
            <p:cNvSpPr/>
            <p:nvPr/>
          </p:nvSpPr>
          <p:spPr>
            <a:xfrm>
              <a:off x="4135055" y="1640068"/>
              <a:ext cx="128607" cy="753029"/>
            </a:xfrm>
            <a:custGeom>
              <a:avLst/>
              <a:gdLst>
                <a:gd name="connsiteX0" fmla="*/ 64304 w 128607"/>
                <a:gd name="connsiteY0" fmla="*/ 753030 h 753029"/>
                <a:gd name="connsiteX1" fmla="*/ 0 w 128607"/>
                <a:gd name="connsiteY1" fmla="*/ 688726 h 753029"/>
                <a:gd name="connsiteX2" fmla="*/ 0 w 128607"/>
                <a:gd name="connsiteY2" fmla="*/ 64304 h 753029"/>
                <a:gd name="connsiteX3" fmla="*/ 64304 w 128607"/>
                <a:gd name="connsiteY3" fmla="*/ 0 h 753029"/>
                <a:gd name="connsiteX4" fmla="*/ 128608 w 128607"/>
                <a:gd name="connsiteY4" fmla="*/ 64304 h 753029"/>
                <a:gd name="connsiteX5" fmla="*/ 128608 w 128607"/>
                <a:gd name="connsiteY5" fmla="*/ 688726 h 753029"/>
                <a:gd name="connsiteX6" fmla="*/ 64304 w 128607"/>
                <a:gd name="connsiteY6" fmla="*/ 753030 h 7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53029">
                  <a:moveTo>
                    <a:pt x="64304" y="753030"/>
                  </a:moveTo>
                  <a:cubicBezTo>
                    <a:pt x="28808" y="753030"/>
                    <a:pt x="0" y="724221"/>
                    <a:pt x="0" y="688726"/>
                  </a:cubicBezTo>
                  <a:lnTo>
                    <a:pt x="0" y="64304"/>
                  </a:lnTo>
                  <a:cubicBezTo>
                    <a:pt x="0" y="28808"/>
                    <a:pt x="28808" y="0"/>
                    <a:pt x="64304" y="0"/>
                  </a:cubicBezTo>
                  <a:cubicBezTo>
                    <a:pt x="99800" y="0"/>
                    <a:pt x="128608" y="28808"/>
                    <a:pt x="128608" y="64304"/>
                  </a:cubicBezTo>
                  <a:lnTo>
                    <a:pt x="128608" y="688726"/>
                  </a:lnTo>
                  <a:cubicBezTo>
                    <a:pt x="128608" y="724221"/>
                    <a:pt x="99800" y="753030"/>
                    <a:pt x="64304" y="75303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B57232-F821-BBD5-2659-4C5E57EE33AC}"/>
                </a:ext>
              </a:extLst>
            </p:cNvPr>
            <p:cNvSpPr/>
            <p:nvPr/>
          </p:nvSpPr>
          <p:spPr>
            <a:xfrm>
              <a:off x="4801917" y="1640068"/>
              <a:ext cx="128607" cy="753029"/>
            </a:xfrm>
            <a:custGeom>
              <a:avLst/>
              <a:gdLst>
                <a:gd name="connsiteX0" fmla="*/ 64304 w 128607"/>
                <a:gd name="connsiteY0" fmla="*/ 753030 h 753029"/>
                <a:gd name="connsiteX1" fmla="*/ 0 w 128607"/>
                <a:gd name="connsiteY1" fmla="*/ 688726 h 753029"/>
                <a:gd name="connsiteX2" fmla="*/ 0 w 128607"/>
                <a:gd name="connsiteY2" fmla="*/ 64304 h 753029"/>
                <a:gd name="connsiteX3" fmla="*/ 64304 w 128607"/>
                <a:gd name="connsiteY3" fmla="*/ 0 h 753029"/>
                <a:gd name="connsiteX4" fmla="*/ 128608 w 128607"/>
                <a:gd name="connsiteY4" fmla="*/ 64304 h 753029"/>
                <a:gd name="connsiteX5" fmla="*/ 128608 w 128607"/>
                <a:gd name="connsiteY5" fmla="*/ 688726 h 753029"/>
                <a:gd name="connsiteX6" fmla="*/ 64304 w 128607"/>
                <a:gd name="connsiteY6" fmla="*/ 753030 h 7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53029">
                  <a:moveTo>
                    <a:pt x="64304" y="753030"/>
                  </a:moveTo>
                  <a:cubicBezTo>
                    <a:pt x="28808" y="753030"/>
                    <a:pt x="0" y="724221"/>
                    <a:pt x="0" y="688726"/>
                  </a:cubicBezTo>
                  <a:lnTo>
                    <a:pt x="0" y="64304"/>
                  </a:lnTo>
                  <a:cubicBezTo>
                    <a:pt x="0" y="28808"/>
                    <a:pt x="28808" y="0"/>
                    <a:pt x="64304" y="0"/>
                  </a:cubicBezTo>
                  <a:cubicBezTo>
                    <a:pt x="99799" y="0"/>
                    <a:pt x="128608" y="28808"/>
                    <a:pt x="128608" y="64304"/>
                  </a:cubicBezTo>
                  <a:lnTo>
                    <a:pt x="128608" y="688726"/>
                  </a:lnTo>
                  <a:cubicBezTo>
                    <a:pt x="128608" y="724221"/>
                    <a:pt x="99799" y="753030"/>
                    <a:pt x="64304" y="75303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6642103-0977-BF66-529D-B78AB974E142}"/>
                </a:ext>
              </a:extLst>
            </p:cNvPr>
            <p:cNvSpPr/>
            <p:nvPr/>
          </p:nvSpPr>
          <p:spPr>
            <a:xfrm>
              <a:off x="5468748" y="1640068"/>
              <a:ext cx="128607" cy="753029"/>
            </a:xfrm>
            <a:custGeom>
              <a:avLst/>
              <a:gdLst>
                <a:gd name="connsiteX0" fmla="*/ 64304 w 128607"/>
                <a:gd name="connsiteY0" fmla="*/ 753030 h 753029"/>
                <a:gd name="connsiteX1" fmla="*/ 0 w 128607"/>
                <a:gd name="connsiteY1" fmla="*/ 688726 h 753029"/>
                <a:gd name="connsiteX2" fmla="*/ 0 w 128607"/>
                <a:gd name="connsiteY2" fmla="*/ 64304 h 753029"/>
                <a:gd name="connsiteX3" fmla="*/ 64304 w 128607"/>
                <a:gd name="connsiteY3" fmla="*/ 0 h 753029"/>
                <a:gd name="connsiteX4" fmla="*/ 128608 w 128607"/>
                <a:gd name="connsiteY4" fmla="*/ 64304 h 753029"/>
                <a:gd name="connsiteX5" fmla="*/ 128608 w 128607"/>
                <a:gd name="connsiteY5" fmla="*/ 688726 h 753029"/>
                <a:gd name="connsiteX6" fmla="*/ 64304 w 128607"/>
                <a:gd name="connsiteY6" fmla="*/ 753030 h 7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53029">
                  <a:moveTo>
                    <a:pt x="64304" y="753030"/>
                  </a:moveTo>
                  <a:cubicBezTo>
                    <a:pt x="28808" y="753030"/>
                    <a:pt x="0" y="724221"/>
                    <a:pt x="0" y="688726"/>
                  </a:cubicBezTo>
                  <a:lnTo>
                    <a:pt x="0" y="64304"/>
                  </a:lnTo>
                  <a:cubicBezTo>
                    <a:pt x="0" y="28808"/>
                    <a:pt x="28808" y="0"/>
                    <a:pt x="64304" y="0"/>
                  </a:cubicBezTo>
                  <a:cubicBezTo>
                    <a:pt x="99800" y="0"/>
                    <a:pt x="128608" y="28808"/>
                    <a:pt x="128608" y="64304"/>
                  </a:cubicBezTo>
                  <a:lnTo>
                    <a:pt x="128608" y="688726"/>
                  </a:lnTo>
                  <a:cubicBezTo>
                    <a:pt x="128608" y="724221"/>
                    <a:pt x="99864" y="753030"/>
                    <a:pt x="64304" y="75303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E7B93B1-D244-058F-C220-5E229158BED8}"/>
                </a:ext>
              </a:extLst>
            </p:cNvPr>
            <p:cNvSpPr/>
            <p:nvPr/>
          </p:nvSpPr>
          <p:spPr>
            <a:xfrm>
              <a:off x="6135642" y="1640068"/>
              <a:ext cx="128607" cy="753029"/>
            </a:xfrm>
            <a:custGeom>
              <a:avLst/>
              <a:gdLst>
                <a:gd name="connsiteX0" fmla="*/ 64304 w 128607"/>
                <a:gd name="connsiteY0" fmla="*/ 753030 h 753029"/>
                <a:gd name="connsiteX1" fmla="*/ 0 w 128607"/>
                <a:gd name="connsiteY1" fmla="*/ 688726 h 753029"/>
                <a:gd name="connsiteX2" fmla="*/ 0 w 128607"/>
                <a:gd name="connsiteY2" fmla="*/ 64304 h 753029"/>
                <a:gd name="connsiteX3" fmla="*/ 64304 w 128607"/>
                <a:gd name="connsiteY3" fmla="*/ 0 h 753029"/>
                <a:gd name="connsiteX4" fmla="*/ 128608 w 128607"/>
                <a:gd name="connsiteY4" fmla="*/ 64304 h 753029"/>
                <a:gd name="connsiteX5" fmla="*/ 128608 w 128607"/>
                <a:gd name="connsiteY5" fmla="*/ 688726 h 753029"/>
                <a:gd name="connsiteX6" fmla="*/ 64304 w 128607"/>
                <a:gd name="connsiteY6" fmla="*/ 753030 h 7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53029">
                  <a:moveTo>
                    <a:pt x="64304" y="753030"/>
                  </a:moveTo>
                  <a:cubicBezTo>
                    <a:pt x="28808" y="753030"/>
                    <a:pt x="0" y="724221"/>
                    <a:pt x="0" y="688726"/>
                  </a:cubicBezTo>
                  <a:lnTo>
                    <a:pt x="0" y="64304"/>
                  </a:lnTo>
                  <a:cubicBezTo>
                    <a:pt x="0" y="28808"/>
                    <a:pt x="28840" y="0"/>
                    <a:pt x="64304" y="0"/>
                  </a:cubicBezTo>
                  <a:cubicBezTo>
                    <a:pt x="99767" y="0"/>
                    <a:pt x="128608" y="28808"/>
                    <a:pt x="128608" y="64304"/>
                  </a:cubicBezTo>
                  <a:lnTo>
                    <a:pt x="128608" y="688726"/>
                  </a:lnTo>
                  <a:cubicBezTo>
                    <a:pt x="128640" y="724221"/>
                    <a:pt x="99799" y="753030"/>
                    <a:pt x="64304" y="75303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4F37955-7250-467D-3881-273F87F67A5C}"/>
                </a:ext>
              </a:extLst>
            </p:cNvPr>
            <p:cNvSpPr/>
            <p:nvPr/>
          </p:nvSpPr>
          <p:spPr>
            <a:xfrm>
              <a:off x="6802505" y="1640068"/>
              <a:ext cx="128607" cy="753029"/>
            </a:xfrm>
            <a:custGeom>
              <a:avLst/>
              <a:gdLst>
                <a:gd name="connsiteX0" fmla="*/ 64304 w 128607"/>
                <a:gd name="connsiteY0" fmla="*/ 753030 h 753029"/>
                <a:gd name="connsiteX1" fmla="*/ 0 w 128607"/>
                <a:gd name="connsiteY1" fmla="*/ 688726 h 753029"/>
                <a:gd name="connsiteX2" fmla="*/ 0 w 128607"/>
                <a:gd name="connsiteY2" fmla="*/ 64304 h 753029"/>
                <a:gd name="connsiteX3" fmla="*/ 64304 w 128607"/>
                <a:gd name="connsiteY3" fmla="*/ 0 h 753029"/>
                <a:gd name="connsiteX4" fmla="*/ 128608 w 128607"/>
                <a:gd name="connsiteY4" fmla="*/ 64304 h 753029"/>
                <a:gd name="connsiteX5" fmla="*/ 128608 w 128607"/>
                <a:gd name="connsiteY5" fmla="*/ 688726 h 753029"/>
                <a:gd name="connsiteX6" fmla="*/ 64304 w 128607"/>
                <a:gd name="connsiteY6" fmla="*/ 753030 h 7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53029">
                  <a:moveTo>
                    <a:pt x="64304" y="753030"/>
                  </a:moveTo>
                  <a:cubicBezTo>
                    <a:pt x="28808" y="753030"/>
                    <a:pt x="0" y="724221"/>
                    <a:pt x="0" y="688726"/>
                  </a:cubicBezTo>
                  <a:lnTo>
                    <a:pt x="0" y="64304"/>
                  </a:lnTo>
                  <a:cubicBezTo>
                    <a:pt x="0" y="28808"/>
                    <a:pt x="28840" y="0"/>
                    <a:pt x="64304" y="0"/>
                  </a:cubicBezTo>
                  <a:cubicBezTo>
                    <a:pt x="99767" y="0"/>
                    <a:pt x="128608" y="28808"/>
                    <a:pt x="128608" y="64304"/>
                  </a:cubicBezTo>
                  <a:lnTo>
                    <a:pt x="128608" y="688726"/>
                  </a:lnTo>
                  <a:cubicBezTo>
                    <a:pt x="128608" y="724221"/>
                    <a:pt x="99800" y="753030"/>
                    <a:pt x="64304" y="75303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A7EE86A-37E8-C7F4-3B65-24CCD24B61AE}"/>
                </a:ext>
              </a:extLst>
            </p:cNvPr>
            <p:cNvSpPr/>
            <p:nvPr/>
          </p:nvSpPr>
          <p:spPr>
            <a:xfrm>
              <a:off x="7469335" y="1640068"/>
              <a:ext cx="128607" cy="791065"/>
            </a:xfrm>
            <a:custGeom>
              <a:avLst/>
              <a:gdLst>
                <a:gd name="connsiteX0" fmla="*/ 64304 w 128607"/>
                <a:gd name="connsiteY0" fmla="*/ 791065 h 791065"/>
                <a:gd name="connsiteX1" fmla="*/ 0 w 128607"/>
                <a:gd name="connsiteY1" fmla="*/ 726762 h 791065"/>
                <a:gd name="connsiteX2" fmla="*/ 0 w 128607"/>
                <a:gd name="connsiteY2" fmla="*/ 64304 h 791065"/>
                <a:gd name="connsiteX3" fmla="*/ 64304 w 128607"/>
                <a:gd name="connsiteY3" fmla="*/ 0 h 791065"/>
                <a:gd name="connsiteX4" fmla="*/ 128608 w 128607"/>
                <a:gd name="connsiteY4" fmla="*/ 64304 h 791065"/>
                <a:gd name="connsiteX5" fmla="*/ 128608 w 128607"/>
                <a:gd name="connsiteY5" fmla="*/ 726762 h 791065"/>
                <a:gd name="connsiteX6" fmla="*/ 64304 w 128607"/>
                <a:gd name="connsiteY6" fmla="*/ 791065 h 79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07" h="791065">
                  <a:moveTo>
                    <a:pt x="64304" y="791065"/>
                  </a:moveTo>
                  <a:cubicBezTo>
                    <a:pt x="28808" y="791065"/>
                    <a:pt x="0" y="762257"/>
                    <a:pt x="0" y="726762"/>
                  </a:cubicBezTo>
                  <a:lnTo>
                    <a:pt x="0" y="64304"/>
                  </a:lnTo>
                  <a:cubicBezTo>
                    <a:pt x="0" y="28808"/>
                    <a:pt x="28840" y="0"/>
                    <a:pt x="64304" y="0"/>
                  </a:cubicBezTo>
                  <a:cubicBezTo>
                    <a:pt x="99767" y="0"/>
                    <a:pt x="128608" y="28808"/>
                    <a:pt x="128608" y="64304"/>
                  </a:cubicBezTo>
                  <a:lnTo>
                    <a:pt x="128608" y="726762"/>
                  </a:lnTo>
                  <a:cubicBezTo>
                    <a:pt x="128672" y="762322"/>
                    <a:pt x="99831" y="791065"/>
                    <a:pt x="64304" y="791065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8D3FC6C-F9F7-A951-C379-02D6C1767AE5}"/>
                </a:ext>
              </a:extLst>
            </p:cNvPr>
            <p:cNvSpPr/>
            <p:nvPr/>
          </p:nvSpPr>
          <p:spPr>
            <a:xfrm>
              <a:off x="4501908" y="3473916"/>
              <a:ext cx="396690" cy="396690"/>
            </a:xfrm>
            <a:custGeom>
              <a:avLst/>
              <a:gdLst>
                <a:gd name="connsiteX0" fmla="*/ 198345 w 396690"/>
                <a:gd name="connsiteY0" fmla="*/ 396690 h 396690"/>
                <a:gd name="connsiteX1" fmla="*/ 0 w 396690"/>
                <a:gd name="connsiteY1" fmla="*/ 198345 h 396690"/>
                <a:gd name="connsiteX2" fmla="*/ 198345 w 396690"/>
                <a:gd name="connsiteY2" fmla="*/ 0 h 396690"/>
                <a:gd name="connsiteX3" fmla="*/ 396690 w 396690"/>
                <a:gd name="connsiteY3" fmla="*/ 198345 h 396690"/>
                <a:gd name="connsiteX4" fmla="*/ 198345 w 396690"/>
                <a:gd name="connsiteY4" fmla="*/ 396690 h 396690"/>
                <a:gd name="connsiteX5" fmla="*/ 198345 w 396690"/>
                <a:gd name="connsiteY5" fmla="*/ 128640 h 396690"/>
                <a:gd name="connsiteX6" fmla="*/ 128608 w 396690"/>
                <a:gd name="connsiteY6" fmla="*/ 198377 h 396690"/>
                <a:gd name="connsiteX7" fmla="*/ 198345 w 396690"/>
                <a:gd name="connsiteY7" fmla="*/ 268115 h 396690"/>
                <a:gd name="connsiteX8" fmla="*/ 268082 w 396690"/>
                <a:gd name="connsiteY8" fmla="*/ 198377 h 396690"/>
                <a:gd name="connsiteX9" fmla="*/ 198345 w 396690"/>
                <a:gd name="connsiteY9" fmla="*/ 128640 h 39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690" h="396690">
                  <a:moveTo>
                    <a:pt x="198345" y="396690"/>
                  </a:moveTo>
                  <a:cubicBezTo>
                    <a:pt x="88996" y="396690"/>
                    <a:pt x="0" y="307694"/>
                    <a:pt x="0" y="198345"/>
                  </a:cubicBezTo>
                  <a:cubicBezTo>
                    <a:pt x="0" y="88997"/>
                    <a:pt x="88996" y="0"/>
                    <a:pt x="198345" y="0"/>
                  </a:cubicBezTo>
                  <a:cubicBezTo>
                    <a:pt x="307694" y="0"/>
                    <a:pt x="396690" y="88997"/>
                    <a:pt x="396690" y="198345"/>
                  </a:cubicBezTo>
                  <a:cubicBezTo>
                    <a:pt x="396690" y="307694"/>
                    <a:pt x="307758" y="396690"/>
                    <a:pt x="198345" y="396690"/>
                  </a:cubicBezTo>
                  <a:close/>
                  <a:moveTo>
                    <a:pt x="198345" y="128640"/>
                  </a:moveTo>
                  <a:cubicBezTo>
                    <a:pt x="159891" y="128640"/>
                    <a:pt x="128608" y="159891"/>
                    <a:pt x="128608" y="198377"/>
                  </a:cubicBezTo>
                  <a:cubicBezTo>
                    <a:pt x="128608" y="236863"/>
                    <a:pt x="159924" y="268115"/>
                    <a:pt x="198345" y="268115"/>
                  </a:cubicBezTo>
                  <a:cubicBezTo>
                    <a:pt x="236799" y="268115"/>
                    <a:pt x="268082" y="236863"/>
                    <a:pt x="268082" y="198377"/>
                  </a:cubicBezTo>
                  <a:cubicBezTo>
                    <a:pt x="268082" y="159891"/>
                    <a:pt x="236831" y="128640"/>
                    <a:pt x="198345" y="12864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4EB30E1-35CA-CC1A-BAC5-A4223809F1DD}"/>
                </a:ext>
              </a:extLst>
            </p:cNvPr>
            <p:cNvSpPr/>
            <p:nvPr/>
          </p:nvSpPr>
          <p:spPr>
            <a:xfrm>
              <a:off x="7445125" y="3473916"/>
              <a:ext cx="396690" cy="396690"/>
            </a:xfrm>
            <a:custGeom>
              <a:avLst/>
              <a:gdLst>
                <a:gd name="connsiteX0" fmla="*/ 198345 w 396690"/>
                <a:gd name="connsiteY0" fmla="*/ 396690 h 396690"/>
                <a:gd name="connsiteX1" fmla="*/ 0 w 396690"/>
                <a:gd name="connsiteY1" fmla="*/ 198345 h 396690"/>
                <a:gd name="connsiteX2" fmla="*/ 198345 w 396690"/>
                <a:gd name="connsiteY2" fmla="*/ 0 h 396690"/>
                <a:gd name="connsiteX3" fmla="*/ 396690 w 396690"/>
                <a:gd name="connsiteY3" fmla="*/ 198345 h 396690"/>
                <a:gd name="connsiteX4" fmla="*/ 198345 w 396690"/>
                <a:gd name="connsiteY4" fmla="*/ 396690 h 396690"/>
                <a:gd name="connsiteX5" fmla="*/ 198345 w 396690"/>
                <a:gd name="connsiteY5" fmla="*/ 128640 h 396690"/>
                <a:gd name="connsiteX6" fmla="*/ 128608 w 396690"/>
                <a:gd name="connsiteY6" fmla="*/ 198377 h 396690"/>
                <a:gd name="connsiteX7" fmla="*/ 198345 w 396690"/>
                <a:gd name="connsiteY7" fmla="*/ 268115 h 396690"/>
                <a:gd name="connsiteX8" fmla="*/ 268083 w 396690"/>
                <a:gd name="connsiteY8" fmla="*/ 198377 h 396690"/>
                <a:gd name="connsiteX9" fmla="*/ 198345 w 396690"/>
                <a:gd name="connsiteY9" fmla="*/ 128640 h 39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690" h="396690">
                  <a:moveTo>
                    <a:pt x="198345" y="396690"/>
                  </a:moveTo>
                  <a:cubicBezTo>
                    <a:pt x="88997" y="396690"/>
                    <a:pt x="0" y="307694"/>
                    <a:pt x="0" y="198345"/>
                  </a:cubicBezTo>
                  <a:cubicBezTo>
                    <a:pt x="0" y="88997"/>
                    <a:pt x="88964" y="0"/>
                    <a:pt x="198345" y="0"/>
                  </a:cubicBezTo>
                  <a:cubicBezTo>
                    <a:pt x="307694" y="0"/>
                    <a:pt x="396690" y="88997"/>
                    <a:pt x="396690" y="198345"/>
                  </a:cubicBezTo>
                  <a:cubicBezTo>
                    <a:pt x="396690" y="307694"/>
                    <a:pt x="307726" y="396690"/>
                    <a:pt x="198345" y="396690"/>
                  </a:cubicBezTo>
                  <a:close/>
                  <a:moveTo>
                    <a:pt x="198345" y="128640"/>
                  </a:moveTo>
                  <a:cubicBezTo>
                    <a:pt x="159891" y="128640"/>
                    <a:pt x="128608" y="159891"/>
                    <a:pt x="128608" y="198377"/>
                  </a:cubicBezTo>
                  <a:cubicBezTo>
                    <a:pt x="128608" y="236863"/>
                    <a:pt x="159859" y="268115"/>
                    <a:pt x="198345" y="268115"/>
                  </a:cubicBezTo>
                  <a:cubicBezTo>
                    <a:pt x="236831" y="268115"/>
                    <a:pt x="268083" y="236863"/>
                    <a:pt x="268083" y="198377"/>
                  </a:cubicBezTo>
                  <a:cubicBezTo>
                    <a:pt x="268083" y="159891"/>
                    <a:pt x="236831" y="128640"/>
                    <a:pt x="198345" y="12864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995B89F-D669-4387-EE6D-8572B637E04B}"/>
                </a:ext>
              </a:extLst>
            </p:cNvPr>
            <p:cNvSpPr/>
            <p:nvPr/>
          </p:nvSpPr>
          <p:spPr>
            <a:xfrm>
              <a:off x="3976739" y="2796668"/>
              <a:ext cx="2961061" cy="941536"/>
            </a:xfrm>
            <a:custGeom>
              <a:avLst/>
              <a:gdLst>
                <a:gd name="connsiteX0" fmla="*/ 2896757 w 2961061"/>
                <a:gd name="connsiteY0" fmla="*/ 941536 h 941536"/>
                <a:gd name="connsiteX1" fmla="*/ 2832454 w 2961061"/>
                <a:gd name="connsiteY1" fmla="*/ 877233 h 941536"/>
                <a:gd name="connsiteX2" fmla="*/ 2832454 w 2961061"/>
                <a:gd name="connsiteY2" fmla="*/ 128672 h 941536"/>
                <a:gd name="connsiteX3" fmla="*/ 128608 w 2961061"/>
                <a:gd name="connsiteY3" fmla="*/ 128672 h 941536"/>
                <a:gd name="connsiteX4" fmla="*/ 128608 w 2961061"/>
                <a:gd name="connsiteY4" fmla="*/ 877233 h 941536"/>
                <a:gd name="connsiteX5" fmla="*/ 64304 w 2961061"/>
                <a:gd name="connsiteY5" fmla="*/ 941536 h 941536"/>
                <a:gd name="connsiteX6" fmla="*/ 0 w 2961061"/>
                <a:gd name="connsiteY6" fmla="*/ 877233 h 941536"/>
                <a:gd name="connsiteX7" fmla="*/ 0 w 2961061"/>
                <a:gd name="connsiteY7" fmla="*/ 64304 h 941536"/>
                <a:gd name="connsiteX8" fmla="*/ 64304 w 2961061"/>
                <a:gd name="connsiteY8" fmla="*/ 0 h 941536"/>
                <a:gd name="connsiteX9" fmla="*/ 2896757 w 2961061"/>
                <a:gd name="connsiteY9" fmla="*/ 0 h 941536"/>
                <a:gd name="connsiteX10" fmla="*/ 2961061 w 2961061"/>
                <a:gd name="connsiteY10" fmla="*/ 64304 h 941536"/>
                <a:gd name="connsiteX11" fmla="*/ 2961061 w 2961061"/>
                <a:gd name="connsiteY11" fmla="*/ 877168 h 941536"/>
                <a:gd name="connsiteX12" fmla="*/ 2896757 w 2961061"/>
                <a:gd name="connsiteY12" fmla="*/ 941536 h 94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61061" h="941536">
                  <a:moveTo>
                    <a:pt x="2896757" y="941536"/>
                  </a:moveTo>
                  <a:cubicBezTo>
                    <a:pt x="2861262" y="941536"/>
                    <a:pt x="2832454" y="912696"/>
                    <a:pt x="2832454" y="877233"/>
                  </a:cubicBezTo>
                  <a:lnTo>
                    <a:pt x="2832454" y="128672"/>
                  </a:lnTo>
                  <a:lnTo>
                    <a:pt x="128608" y="128672"/>
                  </a:lnTo>
                  <a:lnTo>
                    <a:pt x="128608" y="877233"/>
                  </a:lnTo>
                  <a:cubicBezTo>
                    <a:pt x="128608" y="912728"/>
                    <a:pt x="99799" y="941536"/>
                    <a:pt x="64304" y="941536"/>
                  </a:cubicBezTo>
                  <a:cubicBezTo>
                    <a:pt x="28808" y="941536"/>
                    <a:pt x="0" y="912696"/>
                    <a:pt x="0" y="877233"/>
                  </a:cubicBezTo>
                  <a:lnTo>
                    <a:pt x="0" y="64304"/>
                  </a:lnTo>
                  <a:cubicBezTo>
                    <a:pt x="0" y="28808"/>
                    <a:pt x="28808" y="0"/>
                    <a:pt x="64304" y="0"/>
                  </a:cubicBezTo>
                  <a:lnTo>
                    <a:pt x="2896757" y="0"/>
                  </a:lnTo>
                  <a:cubicBezTo>
                    <a:pt x="2932253" y="0"/>
                    <a:pt x="2961061" y="28840"/>
                    <a:pt x="2961061" y="64304"/>
                  </a:cubicBezTo>
                  <a:lnTo>
                    <a:pt x="2961061" y="877168"/>
                  </a:lnTo>
                  <a:cubicBezTo>
                    <a:pt x="2961093" y="912664"/>
                    <a:pt x="2932253" y="941536"/>
                    <a:pt x="2896757" y="941536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502DA63-62B3-6C52-1E57-714389B0C8B4}"/>
                </a:ext>
              </a:extLst>
            </p:cNvPr>
            <p:cNvSpPr/>
            <p:nvPr/>
          </p:nvSpPr>
          <p:spPr>
            <a:xfrm>
              <a:off x="7961550" y="1909935"/>
              <a:ext cx="234288" cy="311599"/>
            </a:xfrm>
            <a:custGeom>
              <a:avLst/>
              <a:gdLst>
                <a:gd name="connsiteX0" fmla="*/ 64238 w 234288"/>
                <a:gd name="connsiteY0" fmla="*/ 311600 h 311599"/>
                <a:gd name="connsiteX1" fmla="*/ 32150 w 234288"/>
                <a:gd name="connsiteY1" fmla="*/ 302983 h 311599"/>
                <a:gd name="connsiteX2" fmla="*/ 8648 w 234288"/>
                <a:gd name="connsiteY2" fmla="*/ 215176 h 311599"/>
                <a:gd name="connsiteX3" fmla="*/ 114331 w 234288"/>
                <a:gd name="connsiteY3" fmla="*/ 32103 h 311599"/>
                <a:gd name="connsiteX4" fmla="*/ 202137 w 234288"/>
                <a:gd name="connsiteY4" fmla="*/ 8568 h 311599"/>
                <a:gd name="connsiteX5" fmla="*/ 225641 w 234288"/>
                <a:gd name="connsiteY5" fmla="*/ 96375 h 311599"/>
                <a:gd name="connsiteX6" fmla="*/ 119957 w 234288"/>
                <a:gd name="connsiteY6" fmla="*/ 279448 h 311599"/>
                <a:gd name="connsiteX7" fmla="*/ 64238 w 234288"/>
                <a:gd name="connsiteY7" fmla="*/ 311600 h 31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288" h="311599">
                  <a:moveTo>
                    <a:pt x="64238" y="311600"/>
                  </a:moveTo>
                  <a:cubicBezTo>
                    <a:pt x="53307" y="311600"/>
                    <a:pt x="42278" y="308802"/>
                    <a:pt x="32150" y="302983"/>
                  </a:cubicBezTo>
                  <a:cubicBezTo>
                    <a:pt x="1381" y="285267"/>
                    <a:pt x="-9133" y="245946"/>
                    <a:pt x="8648" y="215176"/>
                  </a:cubicBezTo>
                  <a:lnTo>
                    <a:pt x="114331" y="32103"/>
                  </a:lnTo>
                  <a:cubicBezTo>
                    <a:pt x="132111" y="1334"/>
                    <a:pt x="171529" y="-9051"/>
                    <a:pt x="202137" y="8568"/>
                  </a:cubicBezTo>
                  <a:cubicBezTo>
                    <a:pt x="232907" y="26284"/>
                    <a:pt x="243420" y="65638"/>
                    <a:pt x="225641" y="96375"/>
                  </a:cubicBezTo>
                  <a:lnTo>
                    <a:pt x="119957" y="279448"/>
                  </a:lnTo>
                  <a:cubicBezTo>
                    <a:pt x="108061" y="300025"/>
                    <a:pt x="86423" y="311600"/>
                    <a:pt x="64238" y="311600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1EEB05-9E00-CFD4-8586-4EF05ED43E22}"/>
                </a:ext>
              </a:extLst>
            </p:cNvPr>
            <p:cNvSpPr/>
            <p:nvPr/>
          </p:nvSpPr>
          <p:spPr>
            <a:xfrm>
              <a:off x="8124390" y="2045226"/>
              <a:ext cx="234289" cy="311636"/>
            </a:xfrm>
            <a:custGeom>
              <a:avLst/>
              <a:gdLst>
                <a:gd name="connsiteX0" fmla="*/ 64248 w 234289"/>
                <a:gd name="connsiteY0" fmla="*/ 311604 h 311636"/>
                <a:gd name="connsiteX1" fmla="*/ 32160 w 234289"/>
                <a:gd name="connsiteY1" fmla="*/ 302987 h 311636"/>
                <a:gd name="connsiteX2" fmla="*/ 8625 w 234289"/>
                <a:gd name="connsiteY2" fmla="*/ 215181 h 311636"/>
                <a:gd name="connsiteX3" fmla="*/ 114308 w 234289"/>
                <a:gd name="connsiteY3" fmla="*/ 32108 h 311636"/>
                <a:gd name="connsiteX4" fmla="*/ 202115 w 234289"/>
                <a:gd name="connsiteY4" fmla="*/ 8605 h 311636"/>
                <a:gd name="connsiteX5" fmla="*/ 225650 w 234289"/>
                <a:gd name="connsiteY5" fmla="*/ 96411 h 311636"/>
                <a:gd name="connsiteX6" fmla="*/ 119967 w 234289"/>
                <a:gd name="connsiteY6" fmla="*/ 279484 h 311636"/>
                <a:gd name="connsiteX7" fmla="*/ 64248 w 234289"/>
                <a:gd name="connsiteY7" fmla="*/ 311636 h 31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289" h="311636">
                  <a:moveTo>
                    <a:pt x="64248" y="311604"/>
                  </a:moveTo>
                  <a:cubicBezTo>
                    <a:pt x="53316" y="311604"/>
                    <a:pt x="42288" y="308807"/>
                    <a:pt x="32160" y="302987"/>
                  </a:cubicBezTo>
                  <a:cubicBezTo>
                    <a:pt x="1391" y="285208"/>
                    <a:pt x="-9123" y="245950"/>
                    <a:pt x="8625" y="215181"/>
                  </a:cubicBezTo>
                  <a:lnTo>
                    <a:pt x="114308" y="32108"/>
                  </a:lnTo>
                  <a:cubicBezTo>
                    <a:pt x="132088" y="1338"/>
                    <a:pt x="171539" y="-9079"/>
                    <a:pt x="202115" y="8605"/>
                  </a:cubicBezTo>
                  <a:cubicBezTo>
                    <a:pt x="232885" y="26385"/>
                    <a:pt x="243430" y="65642"/>
                    <a:pt x="225650" y="96411"/>
                  </a:cubicBezTo>
                  <a:lnTo>
                    <a:pt x="119967" y="279484"/>
                  </a:lnTo>
                  <a:cubicBezTo>
                    <a:pt x="108103" y="300094"/>
                    <a:pt x="86433" y="311636"/>
                    <a:pt x="64248" y="311636"/>
                  </a:cubicBez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FBAAABB-EBA1-08D2-632E-A476F2B6B37C}"/>
                </a:ext>
              </a:extLst>
            </p:cNvPr>
            <p:cNvSpPr/>
            <p:nvPr/>
          </p:nvSpPr>
          <p:spPr>
            <a:xfrm>
              <a:off x="5330912" y="2796700"/>
              <a:ext cx="1166695" cy="530667"/>
            </a:xfrm>
            <a:custGeom>
              <a:avLst/>
              <a:gdLst>
                <a:gd name="connsiteX0" fmla="*/ 1102392 w 1166695"/>
                <a:gd name="connsiteY0" fmla="*/ 530667 h 530667"/>
                <a:gd name="connsiteX1" fmla="*/ 64304 w 1166695"/>
                <a:gd name="connsiteY1" fmla="*/ 530667 h 530667"/>
                <a:gd name="connsiteX2" fmla="*/ 0 w 1166695"/>
                <a:gd name="connsiteY2" fmla="*/ 466363 h 530667"/>
                <a:gd name="connsiteX3" fmla="*/ 0 w 1166695"/>
                <a:gd name="connsiteY3" fmla="*/ 64304 h 530667"/>
                <a:gd name="connsiteX4" fmla="*/ 64304 w 1166695"/>
                <a:gd name="connsiteY4" fmla="*/ 0 h 530667"/>
                <a:gd name="connsiteX5" fmla="*/ 1102392 w 1166695"/>
                <a:gd name="connsiteY5" fmla="*/ 0 h 530667"/>
                <a:gd name="connsiteX6" fmla="*/ 1166696 w 1166695"/>
                <a:gd name="connsiteY6" fmla="*/ 64304 h 530667"/>
                <a:gd name="connsiteX7" fmla="*/ 1166696 w 1166695"/>
                <a:gd name="connsiteY7" fmla="*/ 466395 h 530667"/>
                <a:gd name="connsiteX8" fmla="*/ 1102392 w 1166695"/>
                <a:gd name="connsiteY8" fmla="*/ 530667 h 530667"/>
                <a:gd name="connsiteX9" fmla="*/ 128608 w 1166695"/>
                <a:gd name="connsiteY9" fmla="*/ 402059 h 530667"/>
                <a:gd name="connsiteX10" fmla="*/ 1038056 w 1166695"/>
                <a:gd name="connsiteY10" fmla="*/ 402059 h 530667"/>
                <a:gd name="connsiteX11" fmla="*/ 1038056 w 1166695"/>
                <a:gd name="connsiteY11" fmla="*/ 128640 h 530667"/>
                <a:gd name="connsiteX12" fmla="*/ 128608 w 1166695"/>
                <a:gd name="connsiteY12" fmla="*/ 128640 h 530667"/>
                <a:gd name="connsiteX13" fmla="*/ 128608 w 1166695"/>
                <a:gd name="connsiteY13" fmla="*/ 402059 h 53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6695" h="530667">
                  <a:moveTo>
                    <a:pt x="1102392" y="530667"/>
                  </a:moveTo>
                  <a:lnTo>
                    <a:pt x="64304" y="530667"/>
                  </a:lnTo>
                  <a:cubicBezTo>
                    <a:pt x="28808" y="530667"/>
                    <a:pt x="0" y="501827"/>
                    <a:pt x="0" y="466363"/>
                  </a:cubicBezTo>
                  <a:lnTo>
                    <a:pt x="0" y="64304"/>
                  </a:lnTo>
                  <a:cubicBezTo>
                    <a:pt x="0" y="28808"/>
                    <a:pt x="28808" y="0"/>
                    <a:pt x="64304" y="0"/>
                  </a:cubicBezTo>
                  <a:lnTo>
                    <a:pt x="1102392" y="0"/>
                  </a:lnTo>
                  <a:cubicBezTo>
                    <a:pt x="1137888" y="0"/>
                    <a:pt x="1166696" y="28840"/>
                    <a:pt x="1166696" y="64304"/>
                  </a:cubicBezTo>
                  <a:lnTo>
                    <a:pt x="1166696" y="466395"/>
                  </a:lnTo>
                  <a:cubicBezTo>
                    <a:pt x="1166696" y="501827"/>
                    <a:pt x="1137920" y="530667"/>
                    <a:pt x="1102392" y="530667"/>
                  </a:cubicBezTo>
                  <a:close/>
                  <a:moveTo>
                    <a:pt x="128608" y="402059"/>
                  </a:moveTo>
                  <a:lnTo>
                    <a:pt x="1038056" y="402059"/>
                  </a:lnTo>
                  <a:lnTo>
                    <a:pt x="1038056" y="128640"/>
                  </a:lnTo>
                  <a:lnTo>
                    <a:pt x="128608" y="128640"/>
                  </a:lnTo>
                  <a:lnTo>
                    <a:pt x="128608" y="402059"/>
                  </a:lnTo>
                  <a:close/>
                </a:path>
              </a:pathLst>
            </a:custGeom>
            <a:grpFill/>
            <a:ln w="3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891A47CC-96D0-4D65-7C73-A9C948B38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68" y="0"/>
            <a:ext cx="2661132" cy="21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82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7BEB037-5973-D6C3-3B2B-7A9337246EFD}"/>
              </a:ext>
            </a:extLst>
          </p:cNvPr>
          <p:cNvSpPr txBox="1"/>
          <p:nvPr/>
        </p:nvSpPr>
        <p:spPr>
          <a:xfrm>
            <a:off x="928638" y="1836400"/>
            <a:ext cx="5294362" cy="14465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8800" b="1">
                <a:gradFill>
                  <a:gsLst>
                    <a:gs pos="14000">
                      <a:srgbClr val="04264D"/>
                    </a:gs>
                    <a:gs pos="100000">
                      <a:srgbClr val="D43C00"/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LINHA JC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E778FF-AE81-9FFB-9695-1D30CAC4CD62}"/>
              </a:ext>
            </a:extLst>
          </p:cNvPr>
          <p:cNvSpPr txBox="1"/>
          <p:nvPr/>
        </p:nvSpPr>
        <p:spPr>
          <a:xfrm>
            <a:off x="928639" y="3752252"/>
            <a:ext cx="6030962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2400">
                <a:gradFill>
                  <a:gsLst>
                    <a:gs pos="0">
                      <a:srgbClr val="04264D"/>
                    </a:gs>
                    <a:gs pos="100000">
                      <a:srgbClr val="D43C00"/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TELEMETRIA POR IMAGEM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BB0C92-C000-0E0D-11B0-3BF518F3ED8E}"/>
              </a:ext>
            </a:extLst>
          </p:cNvPr>
          <p:cNvSpPr txBox="1"/>
          <p:nvPr/>
        </p:nvSpPr>
        <p:spPr>
          <a:xfrm>
            <a:off x="928638" y="3105921"/>
            <a:ext cx="56705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3600">
                <a:latin typeface="Barlow Condensed Light" panose="00000406000000000000" pitchFamily="2" charset="0"/>
              </a:rPr>
              <a:t>SERIES  – JIMI IOT BRASIL </a:t>
            </a:r>
            <a:endParaRPr lang="pt-BR" sz="13800">
              <a:latin typeface="Barlow Condensed Light" panose="000004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7020C9-3D5B-BD34-B304-3C4B5F061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9415890" cy="6858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0F55AF-07F7-5926-E4A0-3B8390408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46" y="2689226"/>
            <a:ext cx="6955597" cy="4860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96710D-1A64-A38D-3C61-E31CFBB5A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71" y="1892298"/>
            <a:ext cx="2947650" cy="2947650"/>
          </a:xfrm>
          <a:prstGeom prst="rect">
            <a:avLst/>
          </a:prstGeom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9300CA6C-1098-2BC0-78F2-970B61C56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" y="4083733"/>
            <a:ext cx="2724984" cy="22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7A4C23A-2400-9058-558C-4B58E50C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2119313"/>
            <a:ext cx="47815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F97C0F-1ACA-4184-6C6B-C2C9413C7BA4}"/>
              </a:ext>
            </a:extLst>
          </p:cNvPr>
          <p:cNvGrpSpPr/>
          <p:nvPr/>
        </p:nvGrpSpPr>
        <p:grpSpPr>
          <a:xfrm>
            <a:off x="9224963" y="-182563"/>
            <a:ext cx="2967037" cy="7040563"/>
            <a:chOff x="9224963" y="-182563"/>
            <a:chExt cx="2967037" cy="704056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5C05ECB-1EE0-6E0E-2489-35495A5B8390}"/>
                </a:ext>
              </a:extLst>
            </p:cNvPr>
            <p:cNvSpPr/>
            <p:nvPr/>
          </p:nvSpPr>
          <p:spPr>
            <a:xfrm>
              <a:off x="9486900" y="0"/>
              <a:ext cx="2705100" cy="6858000"/>
            </a:xfrm>
            <a:prstGeom prst="rect">
              <a:avLst/>
            </a:prstGeom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60573BFB-B0EA-8144-9441-0D268C9C3734}"/>
                </a:ext>
              </a:extLst>
            </p:cNvPr>
            <p:cNvSpPr txBox="1"/>
            <p:nvPr/>
          </p:nvSpPr>
          <p:spPr>
            <a:xfrm>
              <a:off x="9781867" y="5357591"/>
              <a:ext cx="2106662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3200" b="1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LINHA JC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BDF0F3B-375D-DAD1-E4CF-1CED585EF806}"/>
                </a:ext>
              </a:extLst>
            </p:cNvPr>
            <p:cNvSpPr txBox="1"/>
            <p:nvPr/>
          </p:nvSpPr>
          <p:spPr>
            <a:xfrm>
              <a:off x="9781868" y="5757700"/>
              <a:ext cx="153516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>
                  <a:gradFill>
                    <a:gsLst>
                      <a:gs pos="14000">
                        <a:schemeClr val="bg1">
                          <a:lumMod val="9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9600000" scaled="0"/>
                  </a:gradFill>
                  <a:latin typeface="Barlow Condensed SemiBold" panose="00000706000000000000" pitchFamily="2" charset="0"/>
                </a:rPr>
                <a:t>SERIES 4XX</a:t>
              </a:r>
              <a:endParaRPr lang="pt-BR" sz="7200">
                <a:gradFill>
                  <a:gsLst>
                    <a:gs pos="14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D1E83F7-205A-E853-EA2F-C80DC399C444}"/>
                </a:ext>
              </a:extLst>
            </p:cNvPr>
            <p:cNvSpPr txBox="1"/>
            <p:nvPr/>
          </p:nvSpPr>
          <p:spPr>
            <a:xfrm>
              <a:off x="9781867" y="6127031"/>
              <a:ext cx="2106662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1100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TELEMETRIA POR IMAGEM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9A5ADE3-307B-E3BC-BF6C-90E9DA4B1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963" y="-182563"/>
              <a:ext cx="2092325" cy="254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FF45EB0-3D66-D68A-478B-609BA1EED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9450" y="1443038"/>
              <a:ext cx="10493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FEC8F97-E36B-4ECA-4267-BBA10A1AF568}"/>
              </a:ext>
            </a:extLst>
          </p:cNvPr>
          <p:cNvCxnSpPr/>
          <p:nvPr/>
        </p:nvCxnSpPr>
        <p:spPr>
          <a:xfrm>
            <a:off x="4533900" y="-698500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1DF3689-68B3-83A5-31AD-695CB266023B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2816225"/>
            <a:ext cx="323850" cy="323850"/>
            <a:chOff x="4371975" y="2816225"/>
            <a:chExt cx="469900" cy="46990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5BF612A0-6286-5076-2C83-DA32490EDFD2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E8429472-2ACB-59B0-9C56-B5656C5BF7FC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F51ECE71-B83F-8DE9-FBF5-B80F169F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2816225"/>
            <a:ext cx="33115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1600">
                <a:latin typeface="Barlow Condensed SemiBold" panose="00000706000000000000" pitchFamily="2" charset="0"/>
              </a:rPr>
              <a:t>Investigação de assaltos;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94297922-8FCE-6197-A705-2550879F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487738"/>
            <a:ext cx="3608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>
                <a:latin typeface="Barlow Condensed SemiBold" panose="00000706000000000000" pitchFamily="2" charset="0"/>
              </a:rPr>
              <a:t>Informação para seguradoras em caso de sinistro;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957B0600-159B-7D5F-A6A7-EE8B2D45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4298950"/>
            <a:ext cx="3535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>
                <a:latin typeface="Barlow Condensed SemiBold" panose="00000706000000000000" pitchFamily="2" charset="0"/>
              </a:rPr>
              <a:t>Evidência em processos de acidentes de trânsito;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F62630A4-F985-08F0-116B-7719CAB5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5111750"/>
            <a:ext cx="4011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>
                <a:latin typeface="Barlow Condensed SemiBold" panose="00000706000000000000" pitchFamily="2" charset="0"/>
              </a:rPr>
              <a:t>Análises para identificar pontos que precisam ser reforçados aos motoristas em treinamentos.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545A4B4A-05D7-CBB3-2585-2466F0FB3E14}"/>
              </a:ext>
            </a:extLst>
          </p:cNvPr>
          <p:cNvSpPr txBox="1"/>
          <p:nvPr/>
        </p:nvSpPr>
        <p:spPr>
          <a:xfrm>
            <a:off x="4795837" y="1265774"/>
            <a:ext cx="3377270" cy="132343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>
                <a:solidFill>
                  <a:srgbClr val="04264D"/>
                </a:solidFill>
                <a:latin typeface="Barlow Condensed SemiBold" panose="00000706000000000000" pitchFamily="2" charset="0"/>
              </a:rPr>
              <a:t>GRAVAÇÃO E MONITORAMENTO</a:t>
            </a:r>
            <a:endParaRPr lang="pt-BR" sz="6000">
              <a:solidFill>
                <a:srgbClr val="04264D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Agrupar 8">
            <a:extLst>
              <a:ext uri="{FF2B5EF4-FFF2-40B4-BE49-F238E27FC236}">
                <a16:creationId xmlns:a16="http://schemas.microsoft.com/office/drawing/2014/main" id="{ABD91F1B-C0EF-BBA2-D74D-95631839AE27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513137"/>
            <a:ext cx="323850" cy="323850"/>
            <a:chOff x="4371975" y="2816225"/>
            <a:chExt cx="469900" cy="469900"/>
          </a:xfrm>
        </p:grpSpPr>
        <p:sp>
          <p:nvSpPr>
            <p:cNvPr id="29" name="Elipse 25">
              <a:extLst>
                <a:ext uri="{FF2B5EF4-FFF2-40B4-BE49-F238E27FC236}">
                  <a16:creationId xmlns:a16="http://schemas.microsoft.com/office/drawing/2014/main" id="{2B6F5B9B-D3DD-9591-1480-8EA402CD6A8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0" name="Elipse 26">
              <a:extLst>
                <a:ext uri="{FF2B5EF4-FFF2-40B4-BE49-F238E27FC236}">
                  <a16:creationId xmlns:a16="http://schemas.microsoft.com/office/drawing/2014/main" id="{EC80EC0B-2828-7AC8-8DE1-B869397EA0B2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1" name="Agrupar 8">
            <a:extLst>
              <a:ext uri="{FF2B5EF4-FFF2-40B4-BE49-F238E27FC236}">
                <a16:creationId xmlns:a16="http://schemas.microsoft.com/office/drawing/2014/main" id="{111DCEDB-B3D5-1117-8165-A65CFBD9BD2A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4298950"/>
            <a:ext cx="323850" cy="323850"/>
            <a:chOff x="4371975" y="2816225"/>
            <a:chExt cx="469900" cy="469900"/>
          </a:xfrm>
        </p:grpSpPr>
        <p:sp>
          <p:nvSpPr>
            <p:cNvPr id="32" name="Elipse 25">
              <a:extLst>
                <a:ext uri="{FF2B5EF4-FFF2-40B4-BE49-F238E27FC236}">
                  <a16:creationId xmlns:a16="http://schemas.microsoft.com/office/drawing/2014/main" id="{CDCFC86F-60E3-42F8-C320-80205694780A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3" name="Elipse 26">
              <a:extLst>
                <a:ext uri="{FF2B5EF4-FFF2-40B4-BE49-F238E27FC236}">
                  <a16:creationId xmlns:a16="http://schemas.microsoft.com/office/drawing/2014/main" id="{BFC5C128-D539-A6CE-F545-6C97B7FB6F61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4" name="Agrupar 8">
            <a:extLst>
              <a:ext uri="{FF2B5EF4-FFF2-40B4-BE49-F238E27FC236}">
                <a16:creationId xmlns:a16="http://schemas.microsoft.com/office/drawing/2014/main" id="{09CDA0F7-488E-5C0F-4A94-4DC4A884217B}"/>
              </a:ext>
            </a:extLst>
          </p:cNvPr>
          <p:cNvGrpSpPr>
            <a:grpSpLocks/>
          </p:cNvGrpSpPr>
          <p:nvPr/>
        </p:nvGrpSpPr>
        <p:grpSpPr bwMode="auto">
          <a:xfrm>
            <a:off x="4377532" y="5111750"/>
            <a:ext cx="323850" cy="323850"/>
            <a:chOff x="4371975" y="2816225"/>
            <a:chExt cx="469900" cy="469900"/>
          </a:xfrm>
        </p:grpSpPr>
        <p:sp>
          <p:nvSpPr>
            <p:cNvPr id="35" name="Elipse 25">
              <a:extLst>
                <a:ext uri="{FF2B5EF4-FFF2-40B4-BE49-F238E27FC236}">
                  <a16:creationId xmlns:a16="http://schemas.microsoft.com/office/drawing/2014/main" id="{B3F089A7-2471-D533-EBEF-C605A37D1DA0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Elipse 26">
              <a:extLst>
                <a:ext uri="{FF2B5EF4-FFF2-40B4-BE49-F238E27FC236}">
                  <a16:creationId xmlns:a16="http://schemas.microsoft.com/office/drawing/2014/main" id="{1F6E21CF-848A-B3DB-BE16-E21384556A4A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4CA0618D-732C-C722-C832-D29D0CDC2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0" y="4538663"/>
            <a:ext cx="2926857" cy="23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23">
            <a:extLst>
              <a:ext uri="{FF2B5EF4-FFF2-40B4-BE49-F238E27FC236}">
                <a16:creationId xmlns:a16="http://schemas.microsoft.com/office/drawing/2014/main" id="{12AD26E6-F126-9223-022E-7A46B96F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2733675"/>
            <a:ext cx="3311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 dirty="0">
                <a:latin typeface="Barlow Condensed SemiBold" panose="00000706000000000000" pitchFamily="2" charset="0"/>
              </a:rPr>
              <a:t>Monitoramento em tempo real do comportamento do condutor;</a:t>
            </a:r>
            <a:endParaRPr lang="pt-BR" altLang="en-US" sz="1600" dirty="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5DFC1B1F-291A-5B45-4847-83A481C2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582988"/>
            <a:ext cx="3608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 dirty="0">
                <a:latin typeface="Barlow Condensed SemiBold" panose="00000706000000000000" pitchFamily="2" charset="0"/>
              </a:rPr>
              <a:t>Avisos sonoros na cabine do veículo;</a:t>
            </a:r>
            <a:endParaRPr lang="pt-BR" altLang="en-US" sz="1600" dirty="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017F2ADD-E02B-0986-DB07-42142651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4440238"/>
            <a:ext cx="3535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600" dirty="0">
                <a:latin typeface="Barlow Condensed SemiBold" panose="00000706000000000000" pitchFamily="2" charset="0"/>
              </a:rPr>
              <a:t>Gera evidências de infração;</a:t>
            </a:r>
            <a:endParaRPr lang="pt-BR" altLang="en-US" sz="1600" dirty="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20">
            <a:extLst>
              <a:ext uri="{FF2B5EF4-FFF2-40B4-BE49-F238E27FC236}">
                <a16:creationId xmlns:a16="http://schemas.microsoft.com/office/drawing/2014/main" id="{ABBFE809-C938-1FE0-8278-3D7C00A6CE07}"/>
              </a:ext>
            </a:extLst>
          </p:cNvPr>
          <p:cNvSpPr txBox="1"/>
          <p:nvPr/>
        </p:nvSpPr>
        <p:spPr>
          <a:xfrm>
            <a:off x="4795838" y="1150679"/>
            <a:ext cx="3377270" cy="132343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 dirty="0">
                <a:solidFill>
                  <a:srgbClr val="04264D"/>
                </a:solidFill>
                <a:latin typeface="Barlow Condensed SemiBold" panose="00000706000000000000" pitchFamily="2" charset="0"/>
              </a:rPr>
              <a:t>ASSISTENTE DE DIREÇÃO</a:t>
            </a:r>
            <a:endParaRPr lang="pt-BR" sz="6000" dirty="0">
              <a:solidFill>
                <a:srgbClr val="04264D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3FA2FA6-9BF9-700E-8131-F71A3547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82688"/>
            <a:ext cx="362108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0F0A0B-0FC4-93A9-6FBF-81BC9748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663950"/>
            <a:ext cx="35353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5E433B-8BA0-B64D-27F8-9F3A8A16716E}"/>
              </a:ext>
            </a:extLst>
          </p:cNvPr>
          <p:cNvGrpSpPr/>
          <p:nvPr/>
        </p:nvGrpSpPr>
        <p:grpSpPr>
          <a:xfrm>
            <a:off x="9224963" y="-182563"/>
            <a:ext cx="2967037" cy="7040563"/>
            <a:chOff x="9224963" y="-182563"/>
            <a:chExt cx="2967037" cy="7040563"/>
          </a:xfrm>
        </p:grpSpPr>
        <p:sp>
          <p:nvSpPr>
            <p:cNvPr id="25" name="Retângulo 1">
              <a:extLst>
                <a:ext uri="{FF2B5EF4-FFF2-40B4-BE49-F238E27FC236}">
                  <a16:creationId xmlns:a16="http://schemas.microsoft.com/office/drawing/2014/main" id="{1494B240-7113-E4ED-8030-B2185A4385A4}"/>
                </a:ext>
              </a:extLst>
            </p:cNvPr>
            <p:cNvSpPr/>
            <p:nvPr/>
          </p:nvSpPr>
          <p:spPr>
            <a:xfrm>
              <a:off x="9486900" y="0"/>
              <a:ext cx="2705100" cy="6858000"/>
            </a:xfrm>
            <a:prstGeom prst="rect">
              <a:avLst/>
            </a:prstGeom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6" name="CaixaDeTexto 2">
              <a:extLst>
                <a:ext uri="{FF2B5EF4-FFF2-40B4-BE49-F238E27FC236}">
                  <a16:creationId xmlns:a16="http://schemas.microsoft.com/office/drawing/2014/main" id="{F4551CDC-C32C-1292-F344-F17F3473157C}"/>
                </a:ext>
              </a:extLst>
            </p:cNvPr>
            <p:cNvSpPr txBox="1"/>
            <p:nvPr/>
          </p:nvSpPr>
          <p:spPr>
            <a:xfrm>
              <a:off x="9781867" y="5357591"/>
              <a:ext cx="2106662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3200" b="1" dirty="0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LINHA JC</a:t>
              </a:r>
            </a:p>
          </p:txBody>
        </p:sp>
        <p:sp>
          <p:nvSpPr>
            <p:cNvPr id="27" name="CaixaDeTexto 3">
              <a:extLst>
                <a:ext uri="{FF2B5EF4-FFF2-40B4-BE49-F238E27FC236}">
                  <a16:creationId xmlns:a16="http://schemas.microsoft.com/office/drawing/2014/main" id="{6FDD9FE7-6D33-7F43-1D90-04E09D8E627F}"/>
                </a:ext>
              </a:extLst>
            </p:cNvPr>
            <p:cNvSpPr txBox="1"/>
            <p:nvPr/>
          </p:nvSpPr>
          <p:spPr>
            <a:xfrm>
              <a:off x="9781868" y="5757700"/>
              <a:ext cx="153516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dirty="0">
                  <a:gradFill>
                    <a:gsLst>
                      <a:gs pos="14000">
                        <a:schemeClr val="bg1">
                          <a:lumMod val="9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9600000" scaled="0"/>
                  </a:gradFill>
                  <a:latin typeface="Barlow Condensed SemiBold" panose="00000706000000000000" pitchFamily="2" charset="0"/>
                </a:rPr>
                <a:t>SERIES 4XX</a:t>
              </a:r>
              <a:endParaRPr lang="pt-BR" sz="7200" dirty="0">
                <a:gradFill>
                  <a:gsLst>
                    <a:gs pos="14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aixaDeTexto 4">
              <a:extLst>
                <a:ext uri="{FF2B5EF4-FFF2-40B4-BE49-F238E27FC236}">
                  <a16:creationId xmlns:a16="http://schemas.microsoft.com/office/drawing/2014/main" id="{98B478CD-7280-AE19-7EAB-241B6A6518FB}"/>
                </a:ext>
              </a:extLst>
            </p:cNvPr>
            <p:cNvSpPr txBox="1"/>
            <p:nvPr/>
          </p:nvSpPr>
          <p:spPr>
            <a:xfrm>
              <a:off x="9781867" y="6127031"/>
              <a:ext cx="2106662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1100" dirty="0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TELEMETRIA POR IMAGEM</a:t>
              </a:r>
            </a:p>
          </p:txBody>
        </p:sp>
        <p:pic>
          <p:nvPicPr>
            <p:cNvPr id="29" name="Imagem 5">
              <a:extLst>
                <a:ext uri="{FF2B5EF4-FFF2-40B4-BE49-F238E27FC236}">
                  <a16:creationId xmlns:a16="http://schemas.microsoft.com/office/drawing/2014/main" id="{0F257D8A-1615-0B0E-E9F4-EC5CD4852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963" y="-182563"/>
              <a:ext cx="2092325" cy="254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m 6">
              <a:extLst>
                <a:ext uri="{FF2B5EF4-FFF2-40B4-BE49-F238E27FC236}">
                  <a16:creationId xmlns:a16="http://schemas.microsoft.com/office/drawing/2014/main" id="{1E31DF3D-2735-3377-4554-4E1DA9383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9450" y="1443038"/>
              <a:ext cx="10493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1" name="Conector reto 7">
            <a:extLst>
              <a:ext uri="{FF2B5EF4-FFF2-40B4-BE49-F238E27FC236}">
                <a16:creationId xmlns:a16="http://schemas.microsoft.com/office/drawing/2014/main" id="{5E6AC3BA-02E2-D714-3945-9A94B6CBD5CE}"/>
              </a:ext>
            </a:extLst>
          </p:cNvPr>
          <p:cNvCxnSpPr/>
          <p:nvPr/>
        </p:nvCxnSpPr>
        <p:spPr>
          <a:xfrm>
            <a:off x="4533900" y="-698500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Agrupar 8">
            <a:extLst>
              <a:ext uri="{FF2B5EF4-FFF2-40B4-BE49-F238E27FC236}">
                <a16:creationId xmlns:a16="http://schemas.microsoft.com/office/drawing/2014/main" id="{EA78560F-5451-A8E5-0E04-39D191175819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2816225"/>
            <a:ext cx="323850" cy="323850"/>
            <a:chOff x="4371975" y="2816225"/>
            <a:chExt cx="469900" cy="469900"/>
          </a:xfrm>
        </p:grpSpPr>
        <p:sp>
          <p:nvSpPr>
            <p:cNvPr id="33" name="Elipse 25">
              <a:extLst>
                <a:ext uri="{FF2B5EF4-FFF2-40B4-BE49-F238E27FC236}">
                  <a16:creationId xmlns:a16="http://schemas.microsoft.com/office/drawing/2014/main" id="{AE4B86A7-BEB4-3C6E-B649-DEE95ED489F7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4" name="Elipse 26">
              <a:extLst>
                <a:ext uri="{FF2B5EF4-FFF2-40B4-BE49-F238E27FC236}">
                  <a16:creationId xmlns:a16="http://schemas.microsoft.com/office/drawing/2014/main" id="{30BBD20A-686F-45E0-96AB-2D0E4E71C5F3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9" name="Agrupar 8">
            <a:extLst>
              <a:ext uri="{FF2B5EF4-FFF2-40B4-BE49-F238E27FC236}">
                <a16:creationId xmlns:a16="http://schemas.microsoft.com/office/drawing/2014/main" id="{6EC31C4D-0A89-3AB9-6A64-B6B20F8FE284}"/>
              </a:ext>
            </a:extLst>
          </p:cNvPr>
          <p:cNvGrpSpPr>
            <a:grpSpLocks/>
          </p:cNvGrpSpPr>
          <p:nvPr/>
        </p:nvGrpSpPr>
        <p:grpSpPr bwMode="auto">
          <a:xfrm>
            <a:off x="4378325" y="3597275"/>
            <a:ext cx="323850" cy="323850"/>
            <a:chOff x="4371975" y="2816225"/>
            <a:chExt cx="469900" cy="469900"/>
          </a:xfrm>
        </p:grpSpPr>
        <p:sp>
          <p:nvSpPr>
            <p:cNvPr id="40" name="Elipse 25">
              <a:extLst>
                <a:ext uri="{FF2B5EF4-FFF2-40B4-BE49-F238E27FC236}">
                  <a16:creationId xmlns:a16="http://schemas.microsoft.com/office/drawing/2014/main" id="{8C83D6AC-BED0-91D5-CEE4-5D7FBAC0260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1" name="Elipse 26">
              <a:extLst>
                <a:ext uri="{FF2B5EF4-FFF2-40B4-BE49-F238E27FC236}">
                  <a16:creationId xmlns:a16="http://schemas.microsoft.com/office/drawing/2014/main" id="{BA2EFC1F-2BBA-C796-4083-E359AAFD0146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2" name="Agrupar 8">
            <a:extLst>
              <a:ext uri="{FF2B5EF4-FFF2-40B4-BE49-F238E27FC236}">
                <a16:creationId xmlns:a16="http://schemas.microsoft.com/office/drawing/2014/main" id="{274FD790-2AE2-0569-FFB2-FE1356737C00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4447381"/>
            <a:ext cx="323850" cy="323850"/>
            <a:chOff x="4371975" y="2816225"/>
            <a:chExt cx="469900" cy="469900"/>
          </a:xfrm>
        </p:grpSpPr>
        <p:sp>
          <p:nvSpPr>
            <p:cNvPr id="43" name="Elipse 25">
              <a:extLst>
                <a:ext uri="{FF2B5EF4-FFF2-40B4-BE49-F238E27FC236}">
                  <a16:creationId xmlns:a16="http://schemas.microsoft.com/office/drawing/2014/main" id="{18609F93-223E-85F9-6B2C-5BA58A822EFB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4" name="Elipse 26">
              <a:extLst>
                <a:ext uri="{FF2B5EF4-FFF2-40B4-BE49-F238E27FC236}">
                  <a16:creationId xmlns:a16="http://schemas.microsoft.com/office/drawing/2014/main" id="{D298E977-1560-892B-E790-3374A8C4D43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3BB1269-DD95-A18B-67D2-201C7E95B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6128"/>
            <a:ext cx="1443786" cy="11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23">
            <a:extLst>
              <a:ext uri="{FF2B5EF4-FFF2-40B4-BE49-F238E27FC236}">
                <a16:creationId xmlns:a16="http://schemas.microsoft.com/office/drawing/2014/main" id="{FB227D37-7D03-4CB7-F1F1-D1B3F3F2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320286"/>
            <a:ext cx="3705225" cy="36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>
                <a:latin typeface="Barlow Condensed SemiBold" panose="00000706000000000000" pitchFamily="2" charset="0"/>
              </a:rPr>
              <a:t>Detecção de Risco de Colisão Frontal;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0FD5C841-D8EA-F458-4F3C-E848C916F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4146302"/>
            <a:ext cx="3863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>
                <a:latin typeface="Barlow Condensed SemiBold" panose="00000706000000000000" pitchFamily="2" charset="0"/>
              </a:rPr>
              <a:t>Detecção de Desvio de Faixa Contínua;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6">
            <a:extLst>
              <a:ext uri="{FF2B5EF4-FFF2-40B4-BE49-F238E27FC236}">
                <a16:creationId xmlns:a16="http://schemas.microsoft.com/office/drawing/2014/main" id="{9CA51554-D4A3-6C12-1F6D-642E0E1B7C4E}"/>
              </a:ext>
            </a:extLst>
          </p:cNvPr>
          <p:cNvSpPr txBox="1"/>
          <p:nvPr/>
        </p:nvSpPr>
        <p:spPr>
          <a:xfrm>
            <a:off x="4813506" y="1161127"/>
            <a:ext cx="3609649" cy="173380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4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4000">
                <a:solidFill>
                  <a:srgbClr val="04264D"/>
                </a:solidFill>
                <a:latin typeface="Barlow Condensed SemiBold" panose="00000706000000000000" pitchFamily="2" charset="0"/>
              </a:rPr>
              <a:t>ADVANCED DRIVER</a:t>
            </a:r>
          </a:p>
          <a:p>
            <a:pPr eaLnBrk="1" fontAlgn="auto" hangingPunct="1">
              <a:lnSpc>
                <a:spcPts val="4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4000">
                <a:solidFill>
                  <a:srgbClr val="04264D"/>
                </a:solidFill>
                <a:latin typeface="Barlow Condensed SemiBold" panose="00000706000000000000" pitchFamily="2" charset="0"/>
              </a:rPr>
              <a:t>ASSISTANCE SYSTEM (ADAS)</a:t>
            </a:r>
            <a:endParaRPr lang="pt-BR" sz="4000">
              <a:solidFill>
                <a:srgbClr val="04264D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47C60DA-FA18-A0D1-357C-32F22BC9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514600"/>
            <a:ext cx="38719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0DC726-B06E-31E7-42F0-B24087A133E0}"/>
              </a:ext>
            </a:extLst>
          </p:cNvPr>
          <p:cNvGrpSpPr/>
          <p:nvPr/>
        </p:nvGrpSpPr>
        <p:grpSpPr>
          <a:xfrm>
            <a:off x="9224963" y="-182563"/>
            <a:ext cx="2967037" cy="7040563"/>
            <a:chOff x="9224963" y="-182563"/>
            <a:chExt cx="2967037" cy="7040563"/>
          </a:xfrm>
        </p:grpSpPr>
        <p:sp>
          <p:nvSpPr>
            <p:cNvPr id="20" name="Retângulo 1">
              <a:extLst>
                <a:ext uri="{FF2B5EF4-FFF2-40B4-BE49-F238E27FC236}">
                  <a16:creationId xmlns:a16="http://schemas.microsoft.com/office/drawing/2014/main" id="{4FFD1714-3211-9FB6-09BD-4292E8DCAB4A}"/>
                </a:ext>
              </a:extLst>
            </p:cNvPr>
            <p:cNvSpPr/>
            <p:nvPr/>
          </p:nvSpPr>
          <p:spPr>
            <a:xfrm>
              <a:off x="9486900" y="0"/>
              <a:ext cx="2705100" cy="6858000"/>
            </a:xfrm>
            <a:prstGeom prst="rect">
              <a:avLst/>
            </a:prstGeom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1" name="CaixaDeTexto 2">
              <a:extLst>
                <a:ext uri="{FF2B5EF4-FFF2-40B4-BE49-F238E27FC236}">
                  <a16:creationId xmlns:a16="http://schemas.microsoft.com/office/drawing/2014/main" id="{0FB66EB1-A2AE-7134-9D5A-6F2FEE56692D}"/>
                </a:ext>
              </a:extLst>
            </p:cNvPr>
            <p:cNvSpPr txBox="1"/>
            <p:nvPr/>
          </p:nvSpPr>
          <p:spPr>
            <a:xfrm>
              <a:off x="9781867" y="5357591"/>
              <a:ext cx="2106662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3200" b="1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LINHA JC</a:t>
              </a:r>
            </a:p>
          </p:txBody>
        </p:sp>
        <p:sp>
          <p:nvSpPr>
            <p:cNvPr id="22" name="CaixaDeTexto 3">
              <a:extLst>
                <a:ext uri="{FF2B5EF4-FFF2-40B4-BE49-F238E27FC236}">
                  <a16:creationId xmlns:a16="http://schemas.microsoft.com/office/drawing/2014/main" id="{9D5D2FFF-827C-8C0C-A460-7FE9381D85B3}"/>
                </a:ext>
              </a:extLst>
            </p:cNvPr>
            <p:cNvSpPr txBox="1"/>
            <p:nvPr/>
          </p:nvSpPr>
          <p:spPr>
            <a:xfrm>
              <a:off x="9781868" y="5757700"/>
              <a:ext cx="153516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>
                  <a:gradFill>
                    <a:gsLst>
                      <a:gs pos="14000">
                        <a:schemeClr val="bg1">
                          <a:lumMod val="9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9600000" scaled="0"/>
                  </a:gradFill>
                  <a:latin typeface="Barlow Condensed SemiBold" panose="00000706000000000000" pitchFamily="2" charset="0"/>
                </a:rPr>
                <a:t>SERIES 4XX</a:t>
              </a:r>
              <a:endParaRPr lang="pt-BR" sz="7200">
                <a:gradFill>
                  <a:gsLst>
                    <a:gs pos="14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aixaDeTexto 4">
              <a:extLst>
                <a:ext uri="{FF2B5EF4-FFF2-40B4-BE49-F238E27FC236}">
                  <a16:creationId xmlns:a16="http://schemas.microsoft.com/office/drawing/2014/main" id="{8BFF3528-EF58-B0DC-F637-224F91212C2F}"/>
                </a:ext>
              </a:extLst>
            </p:cNvPr>
            <p:cNvSpPr txBox="1"/>
            <p:nvPr/>
          </p:nvSpPr>
          <p:spPr>
            <a:xfrm>
              <a:off x="9781867" y="6127031"/>
              <a:ext cx="2106662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1100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TELEMETRIA POR IMAGEM</a:t>
              </a:r>
            </a:p>
          </p:txBody>
        </p:sp>
        <p:pic>
          <p:nvPicPr>
            <p:cNvPr id="24" name="Imagem 5">
              <a:extLst>
                <a:ext uri="{FF2B5EF4-FFF2-40B4-BE49-F238E27FC236}">
                  <a16:creationId xmlns:a16="http://schemas.microsoft.com/office/drawing/2014/main" id="{0E7F113E-FCFB-7FAD-3733-F9EEC2295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963" y="-182563"/>
              <a:ext cx="2092325" cy="254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6">
              <a:extLst>
                <a:ext uri="{FF2B5EF4-FFF2-40B4-BE49-F238E27FC236}">
                  <a16:creationId xmlns:a16="http://schemas.microsoft.com/office/drawing/2014/main" id="{9A723DBA-4AF3-34EE-DE4E-F61C5281C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9450" y="1443038"/>
              <a:ext cx="10493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6" name="Conector reto 7">
            <a:extLst>
              <a:ext uri="{FF2B5EF4-FFF2-40B4-BE49-F238E27FC236}">
                <a16:creationId xmlns:a16="http://schemas.microsoft.com/office/drawing/2014/main" id="{52B0C410-F087-237C-DBC0-6E036DEDE048}"/>
              </a:ext>
            </a:extLst>
          </p:cNvPr>
          <p:cNvCxnSpPr/>
          <p:nvPr/>
        </p:nvCxnSpPr>
        <p:spPr>
          <a:xfrm>
            <a:off x="4533900" y="-698500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8">
            <a:extLst>
              <a:ext uri="{FF2B5EF4-FFF2-40B4-BE49-F238E27FC236}">
                <a16:creationId xmlns:a16="http://schemas.microsoft.com/office/drawing/2014/main" id="{1F36B890-39CE-128A-3CC8-9C11621CC3D2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334573"/>
            <a:ext cx="323850" cy="323850"/>
            <a:chOff x="4371975" y="2816225"/>
            <a:chExt cx="469900" cy="469900"/>
          </a:xfrm>
        </p:grpSpPr>
        <p:sp>
          <p:nvSpPr>
            <p:cNvPr id="28" name="Elipse 25">
              <a:extLst>
                <a:ext uri="{FF2B5EF4-FFF2-40B4-BE49-F238E27FC236}">
                  <a16:creationId xmlns:a16="http://schemas.microsoft.com/office/drawing/2014/main" id="{E5F17F07-998A-79DA-D512-EE913D213135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9" name="Elipse 26">
              <a:extLst>
                <a:ext uri="{FF2B5EF4-FFF2-40B4-BE49-F238E27FC236}">
                  <a16:creationId xmlns:a16="http://schemas.microsoft.com/office/drawing/2014/main" id="{4A95D87D-1CEF-895A-B576-3CAE297E6E57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0" name="Agrupar 8">
            <a:extLst>
              <a:ext uri="{FF2B5EF4-FFF2-40B4-BE49-F238E27FC236}">
                <a16:creationId xmlns:a16="http://schemas.microsoft.com/office/drawing/2014/main" id="{64A336FF-142D-12AC-79FE-2604504851A1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4169043"/>
            <a:ext cx="323850" cy="323850"/>
            <a:chOff x="4371975" y="2816225"/>
            <a:chExt cx="469900" cy="469900"/>
          </a:xfrm>
        </p:grpSpPr>
        <p:sp>
          <p:nvSpPr>
            <p:cNvPr id="31" name="Elipse 25">
              <a:extLst>
                <a:ext uri="{FF2B5EF4-FFF2-40B4-BE49-F238E27FC236}">
                  <a16:creationId xmlns:a16="http://schemas.microsoft.com/office/drawing/2014/main" id="{7D555262-4088-153A-A23D-9F9477D2B32B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2" name="Elipse 26">
              <a:extLst>
                <a:ext uri="{FF2B5EF4-FFF2-40B4-BE49-F238E27FC236}">
                  <a16:creationId xmlns:a16="http://schemas.microsoft.com/office/drawing/2014/main" id="{DD0782E1-5F74-4FDC-A653-70FFF3B5C438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DF86C463-3EE9-18FF-3826-2CA78857E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4987248"/>
            <a:ext cx="2304827" cy="18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23">
            <a:extLst>
              <a:ext uri="{FF2B5EF4-FFF2-40B4-BE49-F238E27FC236}">
                <a16:creationId xmlns:a16="http://schemas.microsoft.com/office/drawing/2014/main" id="{69660DF3-96CD-669E-ECF7-708EB55F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055938"/>
            <a:ext cx="33115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>
                <a:latin typeface="Barlow Condensed SemiBold" panose="00000706000000000000" pitchFamily="2" charset="0"/>
              </a:rPr>
              <a:t>Detecção de Sonolência;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97A6F941-A820-2371-4569-4397CD74C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894138"/>
            <a:ext cx="360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>
                <a:latin typeface="Barlow Condensed SemiBold" panose="00000706000000000000" pitchFamily="2" charset="0"/>
              </a:rPr>
              <a:t>Detecção de Distração;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184E01BB-1B0B-0319-C957-9A6C27A73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705350"/>
            <a:ext cx="3535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>
                <a:latin typeface="Barlow Condensed SemiBold" panose="00000706000000000000" pitchFamily="2" charset="0"/>
              </a:rPr>
              <a:t>Detecção de uso de Celular;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482466BD-0397-74BA-69F8-BF9C67399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5487988"/>
            <a:ext cx="4011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>
                <a:latin typeface="Barlow Condensed SemiBold" panose="00000706000000000000" pitchFamily="2" charset="0"/>
              </a:rPr>
              <a:t>Detecção de uso de Cigarro.</a:t>
            </a: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327BD2BB-1D5C-C4ED-2A3A-7DC7E570CEA0}"/>
              </a:ext>
            </a:extLst>
          </p:cNvPr>
          <p:cNvSpPr txBox="1"/>
          <p:nvPr/>
        </p:nvSpPr>
        <p:spPr>
          <a:xfrm>
            <a:off x="4813506" y="961867"/>
            <a:ext cx="3609649" cy="1887696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44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>
                <a:solidFill>
                  <a:srgbClr val="04264D"/>
                </a:solidFill>
                <a:latin typeface="Barlow Condensed SemiBold" panose="00000706000000000000" pitchFamily="2" charset="0"/>
              </a:rPr>
              <a:t>DRIVER MONITORING</a:t>
            </a:r>
          </a:p>
          <a:p>
            <a:pPr eaLnBrk="1" fontAlgn="auto" hangingPunct="1">
              <a:lnSpc>
                <a:spcPts val="44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>
                <a:solidFill>
                  <a:srgbClr val="04264D"/>
                </a:solidFill>
                <a:latin typeface="Barlow Condensed SemiBold" panose="00000706000000000000" pitchFamily="2" charset="0"/>
              </a:rPr>
              <a:t>SYSTEM (DMS)</a:t>
            </a:r>
            <a:endParaRPr lang="pt-BR" sz="6000">
              <a:solidFill>
                <a:srgbClr val="04264D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D6ED97C-E258-6709-6B1D-3DDA5517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679700"/>
            <a:ext cx="394811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2E4871E-B528-3253-380B-7A80143E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565400"/>
            <a:ext cx="394811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32DD4-D19D-547D-B24F-B1C97321BFE6}"/>
              </a:ext>
            </a:extLst>
          </p:cNvPr>
          <p:cNvGrpSpPr/>
          <p:nvPr/>
        </p:nvGrpSpPr>
        <p:grpSpPr>
          <a:xfrm>
            <a:off x="9224963" y="-182563"/>
            <a:ext cx="2967037" cy="7040563"/>
            <a:chOff x="9224963" y="-182563"/>
            <a:chExt cx="2967037" cy="7040563"/>
          </a:xfrm>
        </p:grpSpPr>
        <p:sp>
          <p:nvSpPr>
            <p:cNvPr id="29" name="Retângulo 1">
              <a:extLst>
                <a:ext uri="{FF2B5EF4-FFF2-40B4-BE49-F238E27FC236}">
                  <a16:creationId xmlns:a16="http://schemas.microsoft.com/office/drawing/2014/main" id="{5657D9FD-4F82-E4CD-6862-FA0E6DD1EEAE}"/>
                </a:ext>
              </a:extLst>
            </p:cNvPr>
            <p:cNvSpPr/>
            <p:nvPr/>
          </p:nvSpPr>
          <p:spPr>
            <a:xfrm>
              <a:off x="9486900" y="0"/>
              <a:ext cx="2705100" cy="6858000"/>
            </a:xfrm>
            <a:prstGeom prst="rect">
              <a:avLst/>
            </a:prstGeom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0" name="CaixaDeTexto 2">
              <a:extLst>
                <a:ext uri="{FF2B5EF4-FFF2-40B4-BE49-F238E27FC236}">
                  <a16:creationId xmlns:a16="http://schemas.microsoft.com/office/drawing/2014/main" id="{2CDD2839-D68F-ABF7-C352-023A8DF50E9C}"/>
                </a:ext>
              </a:extLst>
            </p:cNvPr>
            <p:cNvSpPr txBox="1"/>
            <p:nvPr/>
          </p:nvSpPr>
          <p:spPr>
            <a:xfrm>
              <a:off x="9781867" y="5357591"/>
              <a:ext cx="2106662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3200" b="1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LINHA JC</a:t>
              </a:r>
            </a:p>
          </p:txBody>
        </p:sp>
        <p:sp>
          <p:nvSpPr>
            <p:cNvPr id="31" name="CaixaDeTexto 3">
              <a:extLst>
                <a:ext uri="{FF2B5EF4-FFF2-40B4-BE49-F238E27FC236}">
                  <a16:creationId xmlns:a16="http://schemas.microsoft.com/office/drawing/2014/main" id="{977C989F-6053-AC1A-8288-04E982387BF3}"/>
                </a:ext>
              </a:extLst>
            </p:cNvPr>
            <p:cNvSpPr txBox="1"/>
            <p:nvPr/>
          </p:nvSpPr>
          <p:spPr>
            <a:xfrm>
              <a:off x="9781868" y="5757700"/>
              <a:ext cx="153516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>
                  <a:gradFill>
                    <a:gsLst>
                      <a:gs pos="14000">
                        <a:schemeClr val="bg1">
                          <a:lumMod val="9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9600000" scaled="0"/>
                  </a:gradFill>
                  <a:latin typeface="Barlow Condensed SemiBold" panose="00000706000000000000" pitchFamily="2" charset="0"/>
                </a:rPr>
                <a:t>SERIES 4XX</a:t>
              </a:r>
              <a:endParaRPr lang="pt-BR" sz="7200">
                <a:gradFill>
                  <a:gsLst>
                    <a:gs pos="14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9600000" scaled="0"/>
                </a:gradFill>
                <a:latin typeface="Barlow Condensed SemiBold" panose="00000706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CaixaDeTexto 4">
              <a:extLst>
                <a:ext uri="{FF2B5EF4-FFF2-40B4-BE49-F238E27FC236}">
                  <a16:creationId xmlns:a16="http://schemas.microsoft.com/office/drawing/2014/main" id="{3B38D56A-D970-B080-5F58-0513BB92C333}"/>
                </a:ext>
              </a:extLst>
            </p:cNvPr>
            <p:cNvSpPr txBox="1"/>
            <p:nvPr/>
          </p:nvSpPr>
          <p:spPr>
            <a:xfrm>
              <a:off x="9781867" y="6127031"/>
              <a:ext cx="2106662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800"/>
                </a:spcAft>
                <a:defRPr/>
              </a:pPr>
              <a:r>
                <a:rPr lang="pt-BR" sz="1100">
                  <a:solidFill>
                    <a:schemeClr val="bg1"/>
                  </a:solidFill>
                  <a:latin typeface="Barlow Condensed SemiBold" panose="00000706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TELEMETRIA POR IMAGEM</a:t>
              </a:r>
            </a:p>
          </p:txBody>
        </p:sp>
        <p:pic>
          <p:nvPicPr>
            <p:cNvPr id="33" name="Imagem 5">
              <a:extLst>
                <a:ext uri="{FF2B5EF4-FFF2-40B4-BE49-F238E27FC236}">
                  <a16:creationId xmlns:a16="http://schemas.microsoft.com/office/drawing/2014/main" id="{785CDF12-9BAD-DFE7-5C14-088B1522B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963" y="-182563"/>
              <a:ext cx="2092325" cy="254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m 6">
              <a:extLst>
                <a:ext uri="{FF2B5EF4-FFF2-40B4-BE49-F238E27FC236}">
                  <a16:creationId xmlns:a16="http://schemas.microsoft.com/office/drawing/2014/main" id="{96FA473A-D7C8-F841-5001-8EC4DB1D9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9450" y="1443038"/>
              <a:ext cx="1049338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5" name="Conector reto 7">
            <a:extLst>
              <a:ext uri="{FF2B5EF4-FFF2-40B4-BE49-F238E27FC236}">
                <a16:creationId xmlns:a16="http://schemas.microsoft.com/office/drawing/2014/main" id="{4221FD3F-64CD-A6DD-C320-8783DEF24E6D}"/>
              </a:ext>
            </a:extLst>
          </p:cNvPr>
          <p:cNvCxnSpPr/>
          <p:nvPr/>
        </p:nvCxnSpPr>
        <p:spPr>
          <a:xfrm>
            <a:off x="4533900" y="-698500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Agrupar 8">
            <a:extLst>
              <a:ext uri="{FF2B5EF4-FFF2-40B4-BE49-F238E27FC236}">
                <a16:creationId xmlns:a16="http://schemas.microsoft.com/office/drawing/2014/main" id="{A6865F39-A608-E5F7-A1B3-88550B3CCD5F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105150"/>
            <a:ext cx="323850" cy="323850"/>
            <a:chOff x="4371975" y="2816225"/>
            <a:chExt cx="469900" cy="469900"/>
          </a:xfrm>
        </p:grpSpPr>
        <p:sp>
          <p:nvSpPr>
            <p:cNvPr id="37" name="Elipse 25">
              <a:extLst>
                <a:ext uri="{FF2B5EF4-FFF2-40B4-BE49-F238E27FC236}">
                  <a16:creationId xmlns:a16="http://schemas.microsoft.com/office/drawing/2014/main" id="{DF313403-74B7-B719-DBC4-A503BD322ADF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8" name="Elipse 26">
              <a:extLst>
                <a:ext uri="{FF2B5EF4-FFF2-40B4-BE49-F238E27FC236}">
                  <a16:creationId xmlns:a16="http://schemas.microsoft.com/office/drawing/2014/main" id="{B5832664-013D-5216-B0A2-ACDA82D195C6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9" name="Agrupar 8">
            <a:extLst>
              <a:ext uri="{FF2B5EF4-FFF2-40B4-BE49-F238E27FC236}">
                <a16:creationId xmlns:a16="http://schemas.microsoft.com/office/drawing/2014/main" id="{D5DA2853-FA7C-A54E-5DE3-CD54A3F4D0B9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3917156"/>
            <a:ext cx="323850" cy="323850"/>
            <a:chOff x="4371975" y="2816225"/>
            <a:chExt cx="469900" cy="469900"/>
          </a:xfrm>
        </p:grpSpPr>
        <p:sp>
          <p:nvSpPr>
            <p:cNvPr id="40" name="Elipse 25">
              <a:extLst>
                <a:ext uri="{FF2B5EF4-FFF2-40B4-BE49-F238E27FC236}">
                  <a16:creationId xmlns:a16="http://schemas.microsoft.com/office/drawing/2014/main" id="{50B10557-1F04-4625-1285-CA15D70448A2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1" name="Elipse 26">
              <a:extLst>
                <a:ext uri="{FF2B5EF4-FFF2-40B4-BE49-F238E27FC236}">
                  <a16:creationId xmlns:a16="http://schemas.microsoft.com/office/drawing/2014/main" id="{30E900D4-C1D3-3A4F-19E9-5014C44A76F5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2" name="Agrupar 8">
            <a:extLst>
              <a:ext uri="{FF2B5EF4-FFF2-40B4-BE49-F238E27FC236}">
                <a16:creationId xmlns:a16="http://schemas.microsoft.com/office/drawing/2014/main" id="{E1DF38F8-A61B-B34C-8BCD-9297D83AC717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4728369"/>
            <a:ext cx="323850" cy="323850"/>
            <a:chOff x="4371975" y="2816225"/>
            <a:chExt cx="469900" cy="469900"/>
          </a:xfrm>
        </p:grpSpPr>
        <p:sp>
          <p:nvSpPr>
            <p:cNvPr id="43" name="Elipse 25">
              <a:extLst>
                <a:ext uri="{FF2B5EF4-FFF2-40B4-BE49-F238E27FC236}">
                  <a16:creationId xmlns:a16="http://schemas.microsoft.com/office/drawing/2014/main" id="{9DDB0127-CF51-DEE9-BA52-1400F03E66CE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4" name="Elipse 26">
              <a:extLst>
                <a:ext uri="{FF2B5EF4-FFF2-40B4-BE49-F238E27FC236}">
                  <a16:creationId xmlns:a16="http://schemas.microsoft.com/office/drawing/2014/main" id="{6028B52F-BC2F-B5D5-B648-B61D84FADF69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5" name="Agrupar 8">
            <a:extLst>
              <a:ext uri="{FF2B5EF4-FFF2-40B4-BE49-F238E27FC236}">
                <a16:creationId xmlns:a16="http://schemas.microsoft.com/office/drawing/2014/main" id="{7D057F6E-BD4A-4501-1DEB-6EE0E01A029E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5508121"/>
            <a:ext cx="323850" cy="323850"/>
            <a:chOff x="4371975" y="2816225"/>
            <a:chExt cx="469900" cy="469900"/>
          </a:xfrm>
        </p:grpSpPr>
        <p:sp>
          <p:nvSpPr>
            <p:cNvPr id="46" name="Elipse 25">
              <a:extLst>
                <a:ext uri="{FF2B5EF4-FFF2-40B4-BE49-F238E27FC236}">
                  <a16:creationId xmlns:a16="http://schemas.microsoft.com/office/drawing/2014/main" id="{6A3FA48A-EA59-F4C9-F244-A447F650D1A0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7" name="Elipse 26">
              <a:extLst>
                <a:ext uri="{FF2B5EF4-FFF2-40B4-BE49-F238E27FC236}">
                  <a16:creationId xmlns:a16="http://schemas.microsoft.com/office/drawing/2014/main" id="{0FBD58CE-D17B-9052-6EBD-1D2B1681F470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6E6A5CA-88B1-1A46-C088-E7553655E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5024331"/>
            <a:ext cx="2331320" cy="1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0169E-CAC5-DF1D-0A82-43A5AD0C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2A907FE-F1FE-A0A2-E1EC-101304A5D877}"/>
              </a:ext>
            </a:extLst>
          </p:cNvPr>
          <p:cNvSpPr txBox="1"/>
          <p:nvPr/>
        </p:nvSpPr>
        <p:spPr>
          <a:xfrm>
            <a:off x="734743" y="3866573"/>
            <a:ext cx="3697557" cy="13952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>
                <a:solidFill>
                  <a:srgbClr val="0F1923"/>
                </a:solidFill>
                <a:latin typeface="Barlow Condensed" panose="00000506000000000000" pitchFamily="2" charset="0"/>
                <a:ea typeface="Calibri"/>
                <a:cs typeface="Arial"/>
              </a:rPr>
              <a:t>Agora é preciso visualizar a condução, ser alertado dos sinistros para tomar decisões a partir de dados.</a:t>
            </a:r>
          </a:p>
          <a:p>
            <a:pPr>
              <a:spcBef>
                <a:spcPts val="0"/>
              </a:spcBef>
              <a:spcAft>
                <a:spcPts val="800"/>
              </a:spcAft>
              <a:defRPr/>
            </a:pPr>
            <a:endParaRPr lang="pt-BR" sz="2400" b="1">
              <a:solidFill>
                <a:srgbClr val="0F1923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E8AE62C-5F5C-E8C5-0826-6C66C5A08396}"/>
              </a:ext>
            </a:extLst>
          </p:cNvPr>
          <p:cNvSpPr txBox="1">
            <a:spLocks/>
          </p:cNvSpPr>
          <p:nvPr/>
        </p:nvSpPr>
        <p:spPr>
          <a:xfrm>
            <a:off x="734743" y="1871534"/>
            <a:ext cx="4678363" cy="18553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NÃO BASTA SOMENTE RASTREAR OS VEÍCULOS DA FROTA.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0DACD-72C0-D5E5-D7E4-F9A1A55FB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106" y="0"/>
            <a:ext cx="9415890" cy="6858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05339E9C-E26B-A94E-8F74-3AD9DF96A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5" y="4908940"/>
            <a:ext cx="2278195" cy="184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6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B7F8F01A-DC09-0A23-2CCA-5802C0E42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69" y="3216697"/>
            <a:ext cx="3730625" cy="6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4000" b="1" dirty="0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6600000" scaled="0"/>
                </a:gradFill>
                <a:latin typeface="Barlow Condensed SemiBold" panose="00000706000000000000" pitchFamily="2" charset="0"/>
                <a:ea typeface="Calibri"/>
                <a:cs typeface="Times New Roman"/>
              </a:rPr>
              <a:t>SOBRE A EMPRESA</a:t>
            </a:r>
            <a:endParaRPr lang="pt-BR" altLang="en-US" sz="4000" b="1" dirty="0">
              <a:gradFill>
                <a:gsLst>
                  <a:gs pos="0">
                    <a:srgbClr val="04274D"/>
                  </a:gs>
                  <a:gs pos="100000">
                    <a:srgbClr val="D43C00"/>
                  </a:gs>
                </a:gsLst>
                <a:lin ang="6600000" scaled="0"/>
              </a:gra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19">
            <a:extLst>
              <a:ext uri="{FF2B5EF4-FFF2-40B4-BE49-F238E27FC236}">
                <a16:creationId xmlns:a16="http://schemas.microsoft.com/office/drawing/2014/main" id="{FC22B51C-A2E2-FE7C-5EE5-1183A349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1" y="3075542"/>
            <a:ext cx="684633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sz="1700" b="1" dirty="0">
                <a:solidFill>
                  <a:srgbClr val="D43C00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QUEM SOMOS:</a:t>
            </a:r>
          </a:p>
          <a:p>
            <a:pPr eaLnBrk="1" hangingPunct="1"/>
            <a:r>
              <a:rPr lang="pt-BR" sz="1600" b="0" i="0" dirty="0">
                <a:effectLst/>
                <a:latin typeface="Lato" panose="020F0502020204030204" pitchFamily="34" charset="0"/>
              </a:rPr>
              <a:t>A </a:t>
            </a:r>
            <a:r>
              <a:rPr lang="pt-BR" sz="1600" b="1" i="0" dirty="0">
                <a:effectLst/>
                <a:latin typeface="Lato" panose="020F0502020204030204" pitchFamily="34" charset="0"/>
              </a:rPr>
              <a:t>TecTracker Rastreamento</a:t>
            </a:r>
            <a:r>
              <a:rPr lang="pt-BR" sz="1600" b="0" i="0" dirty="0">
                <a:effectLst/>
                <a:latin typeface="Lato" panose="020F0502020204030204" pitchFamily="34" charset="0"/>
              </a:rPr>
              <a:t> é uma empresa de prestação de serviços de controle logístico, monitoramento e localização de veículos com comunicação de dados de alta performance, que permite a localização exata do veículo.</a:t>
            </a:r>
            <a:endParaRPr lang="pt-BR" altLang="en-US" sz="1700" b="1" dirty="0">
              <a:latin typeface="Barlow Condensed SemiBold" panose="00000706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CaixaDeTexto 6">
            <a:extLst>
              <a:ext uri="{FF2B5EF4-FFF2-40B4-BE49-F238E27FC236}">
                <a16:creationId xmlns:a16="http://schemas.microsoft.com/office/drawing/2014/main" id="{20545761-526F-5D10-8807-0655DE709DF2}"/>
              </a:ext>
            </a:extLst>
          </p:cNvPr>
          <p:cNvSpPr txBox="1"/>
          <p:nvPr/>
        </p:nvSpPr>
        <p:spPr bwMode="auto">
          <a:xfrm>
            <a:off x="1257253" y="4814646"/>
            <a:ext cx="1738863" cy="132343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0" i="0" dirty="0">
                <a:effectLst/>
                <a:latin typeface="Lato" panose="020F0502020204030203" pitchFamily="34" charset="0"/>
              </a:rPr>
              <a:t>Sistema totalmente web, sem necessidade de instalação de programas</a:t>
            </a:r>
            <a:endParaRPr lang="pt-BR" sz="1600" dirty="0">
              <a:latin typeface="Barlow Condensed Light" panose="00000406000000000000" pitchFamily="2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FE13FB3-BE04-EF21-69E4-AFB4F6541F15}"/>
              </a:ext>
            </a:extLst>
          </p:cNvPr>
          <p:cNvCxnSpPr>
            <a:cxnSpLocks/>
          </p:cNvCxnSpPr>
          <p:nvPr/>
        </p:nvCxnSpPr>
        <p:spPr>
          <a:xfrm>
            <a:off x="633745" y="4538032"/>
            <a:ext cx="10747513" cy="53181"/>
          </a:xfrm>
          <a:prstGeom prst="line">
            <a:avLst/>
          </a:prstGeom>
          <a:ln w="12700">
            <a:solidFill>
              <a:srgbClr val="0426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286625AF-4544-B30F-1983-0519AB1107A9}"/>
              </a:ext>
            </a:extLst>
          </p:cNvPr>
          <p:cNvSpPr/>
          <p:nvPr/>
        </p:nvSpPr>
        <p:spPr>
          <a:xfrm>
            <a:off x="2028260" y="4464349"/>
            <a:ext cx="196850" cy="195263"/>
          </a:xfrm>
          <a:prstGeom prst="ellipse">
            <a:avLst/>
          </a:prstGeom>
          <a:solidFill>
            <a:srgbClr val="D4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F0ACBB2-C4A2-63D0-4CFF-BCB2472C131A}"/>
              </a:ext>
            </a:extLst>
          </p:cNvPr>
          <p:cNvSpPr/>
          <p:nvPr/>
        </p:nvSpPr>
        <p:spPr>
          <a:xfrm>
            <a:off x="4198171" y="4464349"/>
            <a:ext cx="195262" cy="195263"/>
          </a:xfrm>
          <a:prstGeom prst="ellipse">
            <a:avLst/>
          </a:prstGeom>
          <a:solidFill>
            <a:srgbClr val="D4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D9EB157-CBA4-803A-2275-87881138F730}"/>
              </a:ext>
            </a:extLst>
          </p:cNvPr>
          <p:cNvSpPr/>
          <p:nvPr/>
        </p:nvSpPr>
        <p:spPr>
          <a:xfrm>
            <a:off x="6038184" y="4464349"/>
            <a:ext cx="195263" cy="195263"/>
          </a:xfrm>
          <a:prstGeom prst="ellipse">
            <a:avLst/>
          </a:prstGeom>
          <a:solidFill>
            <a:srgbClr val="D4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D52C1D7-0977-EDB5-DB37-560CBAD669E1}"/>
              </a:ext>
            </a:extLst>
          </p:cNvPr>
          <p:cNvSpPr/>
          <p:nvPr/>
        </p:nvSpPr>
        <p:spPr>
          <a:xfrm>
            <a:off x="7790641" y="4464349"/>
            <a:ext cx="195262" cy="195263"/>
          </a:xfrm>
          <a:prstGeom prst="ellipse">
            <a:avLst/>
          </a:prstGeom>
          <a:solidFill>
            <a:srgbClr val="D4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211C93A-1C70-0642-4CA3-0F7857579239}"/>
              </a:ext>
            </a:extLst>
          </p:cNvPr>
          <p:cNvSpPr/>
          <p:nvPr/>
        </p:nvSpPr>
        <p:spPr>
          <a:xfrm>
            <a:off x="9543098" y="4464349"/>
            <a:ext cx="195262" cy="195263"/>
          </a:xfrm>
          <a:prstGeom prst="ellipse">
            <a:avLst/>
          </a:prstGeom>
          <a:solidFill>
            <a:srgbClr val="D4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77F44-0BBB-5885-56AC-4B5D2E1E9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36343" r="1250" b="32224"/>
          <a:stretch/>
        </p:blipFill>
        <p:spPr>
          <a:xfrm>
            <a:off x="0" y="0"/>
            <a:ext cx="12192000" cy="2613327"/>
          </a:xfrm>
          <a:prstGeom prst="rect">
            <a:avLst/>
          </a:prstGeom>
        </p:spPr>
      </p:pic>
      <p:sp>
        <p:nvSpPr>
          <p:cNvPr id="23" name="CaixaDeTexto 6">
            <a:extLst>
              <a:ext uri="{FF2B5EF4-FFF2-40B4-BE49-F238E27FC236}">
                <a16:creationId xmlns:a16="http://schemas.microsoft.com/office/drawing/2014/main" id="{AAE09D18-BEC7-A396-8330-FF3D0B1490CE}"/>
              </a:ext>
            </a:extLst>
          </p:cNvPr>
          <p:cNvSpPr txBox="1"/>
          <p:nvPr/>
        </p:nvSpPr>
        <p:spPr bwMode="auto">
          <a:xfrm>
            <a:off x="3426370" y="4814646"/>
            <a:ext cx="1738863" cy="1815882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0" i="0" dirty="0">
                <a:effectLst/>
                <a:latin typeface="Lato" panose="020F0502020204030203" pitchFamily="34" charset="0"/>
              </a:rPr>
              <a:t>Acesso ilimitado ao portal de rastreamento via Internet de qualquer computador ou smartphone</a:t>
            </a:r>
            <a:endParaRPr lang="pt-BR" sz="1600" dirty="0">
              <a:latin typeface="Barlow Condensed Light" panose="00000406000000000000" pitchFamily="2" charset="0"/>
            </a:endParaRPr>
          </a:p>
        </p:txBody>
      </p:sp>
      <p:sp>
        <p:nvSpPr>
          <p:cNvPr id="24" name="CaixaDeTexto 6">
            <a:extLst>
              <a:ext uri="{FF2B5EF4-FFF2-40B4-BE49-F238E27FC236}">
                <a16:creationId xmlns:a16="http://schemas.microsoft.com/office/drawing/2014/main" id="{12BB0612-8A2A-E4AB-35CA-EA3D639DA9D4}"/>
              </a:ext>
            </a:extLst>
          </p:cNvPr>
          <p:cNvSpPr txBox="1"/>
          <p:nvPr/>
        </p:nvSpPr>
        <p:spPr bwMode="auto">
          <a:xfrm>
            <a:off x="5264957" y="4814646"/>
            <a:ext cx="1738863" cy="107721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0" i="0" dirty="0">
                <a:effectLst/>
                <a:latin typeface="Lato" panose="020F0502020204030203" pitchFamily="34" charset="0"/>
              </a:rPr>
              <a:t>Login e Senha individualizados ou por grupo de veículo</a:t>
            </a:r>
            <a:endParaRPr lang="pt-BR" sz="1600" dirty="0">
              <a:latin typeface="Barlow Condensed Light" panose="00000406000000000000" pitchFamily="2" charset="0"/>
            </a:endParaRPr>
          </a:p>
        </p:txBody>
      </p:sp>
      <p:sp>
        <p:nvSpPr>
          <p:cNvPr id="25" name="CaixaDeTexto 6">
            <a:extLst>
              <a:ext uri="{FF2B5EF4-FFF2-40B4-BE49-F238E27FC236}">
                <a16:creationId xmlns:a16="http://schemas.microsoft.com/office/drawing/2014/main" id="{C7EC64BA-A6D5-6FBF-9534-EFEC65E548D2}"/>
              </a:ext>
            </a:extLst>
          </p:cNvPr>
          <p:cNvSpPr txBox="1"/>
          <p:nvPr/>
        </p:nvSpPr>
        <p:spPr bwMode="auto">
          <a:xfrm>
            <a:off x="7018840" y="4814646"/>
            <a:ext cx="1738863" cy="132343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0" i="0" dirty="0">
                <a:effectLst/>
                <a:latin typeface="Lato" panose="020F0502020204030203" pitchFamily="34" charset="0"/>
              </a:rPr>
              <a:t>Relatórios das ruas percorridas pelo veículo com indicação ponto a ponto no mapa</a:t>
            </a:r>
            <a:endParaRPr lang="pt-BR" sz="1600" dirty="0">
              <a:latin typeface="Barlow Condensed Light" panose="00000406000000000000" pitchFamily="2" charset="0"/>
            </a:endParaRPr>
          </a:p>
        </p:txBody>
      </p:sp>
      <p:sp>
        <p:nvSpPr>
          <p:cNvPr id="26" name="CaixaDeTexto 6">
            <a:extLst>
              <a:ext uri="{FF2B5EF4-FFF2-40B4-BE49-F238E27FC236}">
                <a16:creationId xmlns:a16="http://schemas.microsoft.com/office/drawing/2014/main" id="{B91F50C9-6E5F-2184-8212-D5295B562115}"/>
              </a:ext>
            </a:extLst>
          </p:cNvPr>
          <p:cNvSpPr txBox="1"/>
          <p:nvPr/>
        </p:nvSpPr>
        <p:spPr bwMode="auto">
          <a:xfrm>
            <a:off x="8772723" y="4814646"/>
            <a:ext cx="1738863" cy="1384995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pt-BR" sz="1600" b="0" i="0" dirty="0">
                <a:effectLst/>
                <a:latin typeface="Lato" panose="020F0502020204030203" pitchFamily="34" charset="0"/>
              </a:rPr>
              <a:t>Informação e registro de chegada em locais pré-definidos</a:t>
            </a:r>
            <a:endParaRPr lang="pt-BR" sz="1600" dirty="0">
              <a:latin typeface="Barlow Condensed Light" panose="00000406000000000000" pitchFamily="2" charset="0"/>
            </a:endParaRPr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A14A8FC2-8308-D83C-F2C3-160492732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50" y="5170741"/>
            <a:ext cx="2175772" cy="17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AC4AA-D7E3-8B2E-B3A2-36BBAB2C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E3D2B0-A2DE-3706-03FA-77619ED58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990" y="-553370"/>
            <a:ext cx="981462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B57A0B8-B293-6240-307D-3BEC82030D77}"/>
              </a:ext>
            </a:extLst>
          </p:cNvPr>
          <p:cNvSpPr txBox="1"/>
          <p:nvPr/>
        </p:nvSpPr>
        <p:spPr>
          <a:xfrm>
            <a:off x="209894" y="4699975"/>
            <a:ext cx="309830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 JC170</a:t>
            </a:r>
            <a:endParaRPr lang="pt-BR">
              <a:solidFill>
                <a:srgbClr val="04264D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A012F9-8295-5911-98C0-30FD909DA703}"/>
              </a:ext>
            </a:extLst>
          </p:cNvPr>
          <p:cNvSpPr txBox="1"/>
          <p:nvPr/>
        </p:nvSpPr>
        <p:spPr>
          <a:xfrm>
            <a:off x="262087" y="5423672"/>
            <a:ext cx="421781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6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DMS compacta e versátil. Ideal para rastrear e monitorar o comportamento de condução.  </a:t>
            </a:r>
            <a:endParaRPr lang="pt-BR" sz="1600" b="1">
              <a:ea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5B3A15-2D0D-B1BC-1BC3-1FC4BC851BD9}"/>
              </a:ext>
            </a:extLst>
          </p:cNvPr>
          <p:cNvSpPr txBox="1"/>
          <p:nvPr/>
        </p:nvSpPr>
        <p:spPr>
          <a:xfrm>
            <a:off x="313751" y="6110412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14B76109-0B14-20F9-EF2C-F005653D4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482" y="2675678"/>
            <a:ext cx="5962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Detecção de fadiga ou distração;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F1DE349A-F91C-F1D5-9576-7F75F12F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843" y="3383355"/>
            <a:ext cx="5675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Par de LEDs IR-940 garante a captura noturna de imagem nítidas </a:t>
            </a: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C5654E13-E7D2-A898-7C02-919017CD1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4319827"/>
            <a:ext cx="6092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Compatibilidade com </a:t>
            </a:r>
            <a:r>
              <a:rPr lang="pt-BR" err="1">
                <a:latin typeface="Barlow Condensed" panose="00000506000000000000" pitchFamily="2" charset="0"/>
                <a:ea typeface="Calibri"/>
                <a:cs typeface="Calibri"/>
              </a:rPr>
              <a:t>dashcam</a:t>
            </a:r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 e rastreadores de outras marcas;  </a:t>
            </a: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6603BEFD-D686-2153-5068-4A520451A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844" y="5184818"/>
            <a:ext cx="5358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Algoritmo DMS integrado;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0A10ACD8-86AF-744C-4A57-2F7126B7C7DA}"/>
              </a:ext>
            </a:extLst>
          </p:cNvPr>
          <p:cNvSpPr txBox="1"/>
          <p:nvPr/>
        </p:nvSpPr>
        <p:spPr>
          <a:xfrm>
            <a:off x="5429370" y="1135399"/>
            <a:ext cx="4410667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DMS CÂMERA 4G: </a:t>
            </a:r>
          </a:p>
          <a:p>
            <a:pPr>
              <a:defRPr/>
            </a:pPr>
            <a:r>
              <a:rPr lang="pt-BR" sz="1600">
                <a:latin typeface="Barlow Condensed" panose="00000506000000000000" pitchFamily="2" charset="0"/>
                <a:ea typeface="Calibri"/>
                <a:cs typeface="Calibri"/>
              </a:rPr>
              <a:t>pode ser usada como dispositivo autônomo ou em conjunto com outras dashcam. </a:t>
            </a:r>
            <a:endParaRPr lang="pt-BR">
              <a:latin typeface="Barlow Condensed" panose="00000506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6CAED0F-55AD-7357-0684-D975EEEE4228}"/>
              </a:ext>
            </a:extLst>
          </p:cNvPr>
          <p:cNvSpPr/>
          <p:nvPr/>
        </p:nvSpPr>
        <p:spPr>
          <a:xfrm rot="5400000">
            <a:off x="6145801" y="272527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D04E253B-F9D9-7AD9-6134-C27B4FBD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4" y="5894626"/>
            <a:ext cx="6652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Instalação flexível </a:t>
            </a:r>
            <a:endParaRPr lang="pt-BR">
              <a:latin typeface="Barlow Condensed" panose="00000506000000000000" pitchFamily="2" charset="0"/>
            </a:endParaRPr>
          </a:p>
        </p:txBody>
      </p:sp>
      <p:cxnSp>
        <p:nvCxnSpPr>
          <p:cNvPr id="29" name="Conector reto 7">
            <a:extLst>
              <a:ext uri="{FF2B5EF4-FFF2-40B4-BE49-F238E27FC236}">
                <a16:creationId xmlns:a16="http://schemas.microsoft.com/office/drawing/2014/main" id="{2150F7F8-DF03-3C91-CA5B-A6DC48FE7E8B}"/>
              </a:ext>
            </a:extLst>
          </p:cNvPr>
          <p:cNvCxnSpPr/>
          <p:nvPr/>
        </p:nvCxnSpPr>
        <p:spPr>
          <a:xfrm>
            <a:off x="5134263" y="-652318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Agrupar 8">
            <a:extLst>
              <a:ext uri="{FF2B5EF4-FFF2-40B4-BE49-F238E27FC236}">
                <a16:creationId xmlns:a16="http://schemas.microsoft.com/office/drawing/2014/main" id="{E2ECDE30-CBCC-AAD7-7010-8F8F19CB4435}"/>
              </a:ext>
            </a:extLst>
          </p:cNvPr>
          <p:cNvGrpSpPr>
            <a:grpSpLocks/>
          </p:cNvGrpSpPr>
          <p:nvPr/>
        </p:nvGrpSpPr>
        <p:grpSpPr bwMode="auto">
          <a:xfrm>
            <a:off x="4972338" y="2718118"/>
            <a:ext cx="323850" cy="323850"/>
            <a:chOff x="4371975" y="2816225"/>
            <a:chExt cx="469900" cy="469900"/>
          </a:xfrm>
        </p:grpSpPr>
        <p:sp>
          <p:nvSpPr>
            <p:cNvPr id="32" name="Elipse 25">
              <a:extLst>
                <a:ext uri="{FF2B5EF4-FFF2-40B4-BE49-F238E27FC236}">
                  <a16:creationId xmlns:a16="http://schemas.microsoft.com/office/drawing/2014/main" id="{5EC4C344-007D-1E16-1E4F-D36167574C1E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3" name="Elipse 26">
              <a:extLst>
                <a:ext uri="{FF2B5EF4-FFF2-40B4-BE49-F238E27FC236}">
                  <a16:creationId xmlns:a16="http://schemas.microsoft.com/office/drawing/2014/main" id="{3D5D73EC-998C-407C-2153-015192FA7227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4" name="Agrupar 8">
            <a:extLst>
              <a:ext uri="{FF2B5EF4-FFF2-40B4-BE49-F238E27FC236}">
                <a16:creationId xmlns:a16="http://schemas.microsoft.com/office/drawing/2014/main" id="{C443A917-5A6C-7BCB-35FA-A633FD689461}"/>
              </a:ext>
            </a:extLst>
          </p:cNvPr>
          <p:cNvGrpSpPr>
            <a:grpSpLocks/>
          </p:cNvGrpSpPr>
          <p:nvPr/>
        </p:nvGrpSpPr>
        <p:grpSpPr bwMode="auto">
          <a:xfrm>
            <a:off x="4972338" y="3429000"/>
            <a:ext cx="323850" cy="323850"/>
            <a:chOff x="4371975" y="2816225"/>
            <a:chExt cx="469900" cy="469900"/>
          </a:xfrm>
        </p:grpSpPr>
        <p:sp>
          <p:nvSpPr>
            <p:cNvPr id="35" name="Elipse 25">
              <a:extLst>
                <a:ext uri="{FF2B5EF4-FFF2-40B4-BE49-F238E27FC236}">
                  <a16:creationId xmlns:a16="http://schemas.microsoft.com/office/drawing/2014/main" id="{862B396B-EECC-BAEA-AD60-A10A3C662143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Elipse 26">
              <a:extLst>
                <a:ext uri="{FF2B5EF4-FFF2-40B4-BE49-F238E27FC236}">
                  <a16:creationId xmlns:a16="http://schemas.microsoft.com/office/drawing/2014/main" id="{C19661F0-7B76-5760-F2BF-1350EC21D7F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7" name="Agrupar 8">
            <a:extLst>
              <a:ext uri="{FF2B5EF4-FFF2-40B4-BE49-F238E27FC236}">
                <a16:creationId xmlns:a16="http://schemas.microsoft.com/office/drawing/2014/main" id="{6733A193-83BC-E439-26E4-ED1CE8C9ADA2}"/>
              </a:ext>
            </a:extLst>
          </p:cNvPr>
          <p:cNvGrpSpPr>
            <a:grpSpLocks/>
          </p:cNvGrpSpPr>
          <p:nvPr/>
        </p:nvGrpSpPr>
        <p:grpSpPr bwMode="auto">
          <a:xfrm>
            <a:off x="4972338" y="4319142"/>
            <a:ext cx="323850" cy="323850"/>
            <a:chOff x="4371975" y="2816225"/>
            <a:chExt cx="469900" cy="469900"/>
          </a:xfrm>
        </p:grpSpPr>
        <p:sp>
          <p:nvSpPr>
            <p:cNvPr id="38" name="Elipse 25">
              <a:extLst>
                <a:ext uri="{FF2B5EF4-FFF2-40B4-BE49-F238E27FC236}">
                  <a16:creationId xmlns:a16="http://schemas.microsoft.com/office/drawing/2014/main" id="{DFA52A1D-FC9B-E0CC-3C85-E4D072CCADCD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9" name="Elipse 26">
              <a:extLst>
                <a:ext uri="{FF2B5EF4-FFF2-40B4-BE49-F238E27FC236}">
                  <a16:creationId xmlns:a16="http://schemas.microsoft.com/office/drawing/2014/main" id="{9AC9ABAC-82DF-1EAB-EA4F-0C684FF4282C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0" name="Agrupar 8">
            <a:extLst>
              <a:ext uri="{FF2B5EF4-FFF2-40B4-BE49-F238E27FC236}">
                <a16:creationId xmlns:a16="http://schemas.microsoft.com/office/drawing/2014/main" id="{48BB8ABA-E76C-7EA7-AFE1-B054B535EE49}"/>
              </a:ext>
            </a:extLst>
          </p:cNvPr>
          <p:cNvGrpSpPr>
            <a:grpSpLocks/>
          </p:cNvGrpSpPr>
          <p:nvPr/>
        </p:nvGrpSpPr>
        <p:grpSpPr bwMode="auto">
          <a:xfrm>
            <a:off x="4972338" y="5204333"/>
            <a:ext cx="323850" cy="323850"/>
            <a:chOff x="4371975" y="2816225"/>
            <a:chExt cx="469900" cy="469900"/>
          </a:xfrm>
        </p:grpSpPr>
        <p:sp>
          <p:nvSpPr>
            <p:cNvPr id="41" name="Elipse 25">
              <a:extLst>
                <a:ext uri="{FF2B5EF4-FFF2-40B4-BE49-F238E27FC236}">
                  <a16:creationId xmlns:a16="http://schemas.microsoft.com/office/drawing/2014/main" id="{B5364726-3731-77A1-0B81-E9CC4ACB9E72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2" name="Elipse 26">
              <a:extLst>
                <a:ext uri="{FF2B5EF4-FFF2-40B4-BE49-F238E27FC236}">
                  <a16:creationId xmlns:a16="http://schemas.microsoft.com/office/drawing/2014/main" id="{3CFDF613-C41F-E43F-FF41-F4C4A0ED60B1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3" name="Agrupar 8">
            <a:extLst>
              <a:ext uri="{FF2B5EF4-FFF2-40B4-BE49-F238E27FC236}">
                <a16:creationId xmlns:a16="http://schemas.microsoft.com/office/drawing/2014/main" id="{6FCA3B5F-590B-FBD8-9CE2-233F336E9B7B}"/>
              </a:ext>
            </a:extLst>
          </p:cNvPr>
          <p:cNvGrpSpPr>
            <a:grpSpLocks/>
          </p:cNvGrpSpPr>
          <p:nvPr/>
        </p:nvGrpSpPr>
        <p:grpSpPr bwMode="auto">
          <a:xfrm>
            <a:off x="4972338" y="5917367"/>
            <a:ext cx="323850" cy="323850"/>
            <a:chOff x="4371975" y="2816225"/>
            <a:chExt cx="469900" cy="469900"/>
          </a:xfrm>
        </p:grpSpPr>
        <p:sp>
          <p:nvSpPr>
            <p:cNvPr id="44" name="Elipse 25">
              <a:extLst>
                <a:ext uri="{FF2B5EF4-FFF2-40B4-BE49-F238E27FC236}">
                  <a16:creationId xmlns:a16="http://schemas.microsoft.com/office/drawing/2014/main" id="{41B8B77E-70B9-930A-B963-C66782CEF1FF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5" name="Elipse 26">
              <a:extLst>
                <a:ext uri="{FF2B5EF4-FFF2-40B4-BE49-F238E27FC236}">
                  <a16:creationId xmlns:a16="http://schemas.microsoft.com/office/drawing/2014/main" id="{E335FEF9-475F-C9E3-B4A4-7843C023D29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1E1A9CDD-5654-00F5-F4BB-5AB0474E6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41" y="4825162"/>
            <a:ext cx="2504523" cy="20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897F3-0EB0-EAD2-35B5-D0629FFC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F1650A-6659-C341-9830-B0C4AFDF4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5" y="0"/>
            <a:ext cx="4861263" cy="486126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DE1E3AF-5C9D-497F-768B-26B94141B0A4}"/>
              </a:ext>
            </a:extLst>
          </p:cNvPr>
          <p:cNvSpPr txBox="1"/>
          <p:nvPr/>
        </p:nvSpPr>
        <p:spPr>
          <a:xfrm>
            <a:off x="209894" y="4699975"/>
            <a:ext cx="309830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latin typeface="Barlow Condensed SemiBold" panose="00000706000000000000" pitchFamily="2" charset="0"/>
                <a:ea typeface="Calibri"/>
                <a:cs typeface="Times New Roman"/>
              </a:rPr>
              <a:t> </a:t>
            </a: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JC181</a:t>
            </a:r>
            <a:endParaRPr lang="pt-BR">
              <a:solidFill>
                <a:srgbClr val="04264D"/>
              </a:solidFill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F662A6-F207-DD07-4166-BAF5EAC51DCB}"/>
              </a:ext>
            </a:extLst>
          </p:cNvPr>
          <p:cNvSpPr txBox="1"/>
          <p:nvPr/>
        </p:nvSpPr>
        <p:spPr>
          <a:xfrm>
            <a:off x="262087" y="5423672"/>
            <a:ext cx="357648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600" err="1">
                <a:solidFill>
                  <a:srgbClr val="000000"/>
                </a:solidFill>
                <a:latin typeface="Barlow Condensed" panose="00000506000000000000" pitchFamily="2" charset="0"/>
                <a:ea typeface="Calibri"/>
                <a:cs typeface="Calibri"/>
              </a:rPr>
              <a:t>Dashcam</a:t>
            </a:r>
            <a:r>
              <a:rPr lang="pt-BR" sz="1600">
                <a:solidFill>
                  <a:srgbClr val="000000"/>
                </a:solidFill>
                <a:latin typeface="Barlow Condensed" panose="00000506000000000000" pitchFamily="2" charset="0"/>
                <a:ea typeface="Calibri"/>
                <a:cs typeface="Calibri"/>
              </a:rPr>
              <a:t> compacta, com gravação em dois canais, ideal para uso em veículos leves.</a:t>
            </a:r>
            <a:endParaRPr lang="pt-BR" sz="1400">
              <a:latin typeface="Barlow Condensed" panose="00000506000000000000" pitchFamily="2" charset="0"/>
              <a:ea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7D63E9-6FC8-0C35-2C06-1C1903511B74}"/>
              </a:ext>
            </a:extLst>
          </p:cNvPr>
          <p:cNvSpPr txBox="1"/>
          <p:nvPr/>
        </p:nvSpPr>
        <p:spPr>
          <a:xfrm>
            <a:off x="324717" y="6127031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A661B9D0-0087-025D-9972-E9D225D5D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99" y="2690964"/>
            <a:ext cx="5962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Vigilância em vídeo ao vivo junto a plataforma;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D3B3A1BD-DE96-473B-626F-0A9E7C63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404232"/>
            <a:ext cx="486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Registrador GPS embutido;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A2D91B89-13C6-7E5E-98C4-D2E4F426B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4173690"/>
            <a:ext cx="475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Imobilização do veículo em casos de roubo;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AB8D9CF1-4C66-EFE9-A229-BC89CA86F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5842434"/>
            <a:ext cx="5358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Botão de Pânico.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37C4E4F2-A9A4-F2D0-4F8D-1B70F8C86EA4}"/>
              </a:ext>
            </a:extLst>
          </p:cNvPr>
          <p:cNvSpPr txBox="1"/>
          <p:nvPr/>
        </p:nvSpPr>
        <p:spPr>
          <a:xfrm>
            <a:off x="5429371" y="1135399"/>
            <a:ext cx="383845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DUAL-CHANNEL</a:t>
            </a:r>
            <a:r>
              <a:rPr lang="pt-BR" sz="36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 </a:t>
            </a: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4G:</a:t>
            </a:r>
            <a:br>
              <a:rPr lang="pt-BR" sz="2800" b="1">
                <a:latin typeface="Barlow Condensed SemiBold" panose="00000706000000000000" pitchFamily="2" charset="0"/>
              </a:rPr>
            </a:br>
            <a:r>
              <a:rPr lang="pt-BR" sz="1600">
                <a:latin typeface="Barlow Condensed" panose="00000506000000000000" pitchFamily="2" charset="0"/>
                <a:ea typeface="Calibri"/>
                <a:cs typeface="Calibri"/>
              </a:rPr>
              <a:t>assista a vídeos ao vivo, reproduzir imagens históricas a qualquer hora.</a:t>
            </a:r>
            <a:endParaRPr lang="pt-BR">
              <a:latin typeface="Barlow Condensed" panose="00000506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E383A5EA-3090-088A-DE6B-D5098103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4" y="5122188"/>
            <a:ext cx="6652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Gravação Dual-</a:t>
            </a:r>
            <a:r>
              <a:rPr lang="pt-BR" err="1">
                <a:latin typeface="Barlow Condensed" panose="00000506000000000000" pitchFamily="2" charset="0"/>
                <a:ea typeface="Calibri"/>
                <a:cs typeface="Calibri"/>
              </a:rPr>
              <a:t>Channel</a:t>
            </a:r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 da estrada e da cabine;</a:t>
            </a:r>
          </a:p>
        </p:txBody>
      </p:sp>
      <p:cxnSp>
        <p:nvCxnSpPr>
          <p:cNvPr id="29" name="Conector reto 7">
            <a:extLst>
              <a:ext uri="{FF2B5EF4-FFF2-40B4-BE49-F238E27FC236}">
                <a16:creationId xmlns:a16="http://schemas.microsoft.com/office/drawing/2014/main" id="{E41D7C88-FFFF-2599-378C-D6E9EA338D63}"/>
              </a:ext>
            </a:extLst>
          </p:cNvPr>
          <p:cNvCxnSpPr/>
          <p:nvPr/>
        </p:nvCxnSpPr>
        <p:spPr>
          <a:xfrm>
            <a:off x="5221532" y="-784456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Agrupar 8">
            <a:extLst>
              <a:ext uri="{FF2B5EF4-FFF2-40B4-BE49-F238E27FC236}">
                <a16:creationId xmlns:a16="http://schemas.microsoft.com/office/drawing/2014/main" id="{2C50F1FC-097C-4DD9-810E-DA1294CE5AD4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2730269"/>
            <a:ext cx="323850" cy="323850"/>
            <a:chOff x="4371975" y="2816225"/>
            <a:chExt cx="469900" cy="469900"/>
          </a:xfrm>
        </p:grpSpPr>
        <p:sp>
          <p:nvSpPr>
            <p:cNvPr id="32" name="Elipse 25">
              <a:extLst>
                <a:ext uri="{FF2B5EF4-FFF2-40B4-BE49-F238E27FC236}">
                  <a16:creationId xmlns:a16="http://schemas.microsoft.com/office/drawing/2014/main" id="{66728897-9B35-4B9A-C18B-2F4683ADC565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3" name="Elipse 26">
              <a:extLst>
                <a:ext uri="{FF2B5EF4-FFF2-40B4-BE49-F238E27FC236}">
                  <a16:creationId xmlns:a16="http://schemas.microsoft.com/office/drawing/2014/main" id="{2AD34FF5-1754-00FB-7976-231666FB1BD5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4" name="Agrupar 8">
            <a:extLst>
              <a:ext uri="{FF2B5EF4-FFF2-40B4-BE49-F238E27FC236}">
                <a16:creationId xmlns:a16="http://schemas.microsoft.com/office/drawing/2014/main" id="{8FFFC3FA-0657-BCA8-3786-54B536423F27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3473296"/>
            <a:ext cx="323850" cy="323850"/>
            <a:chOff x="4371975" y="2816225"/>
            <a:chExt cx="469900" cy="469900"/>
          </a:xfrm>
        </p:grpSpPr>
        <p:sp>
          <p:nvSpPr>
            <p:cNvPr id="35" name="Elipse 25">
              <a:extLst>
                <a:ext uri="{FF2B5EF4-FFF2-40B4-BE49-F238E27FC236}">
                  <a16:creationId xmlns:a16="http://schemas.microsoft.com/office/drawing/2014/main" id="{400355F2-30A9-82BB-90D5-C2675EE68C21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Elipse 26">
              <a:extLst>
                <a:ext uri="{FF2B5EF4-FFF2-40B4-BE49-F238E27FC236}">
                  <a16:creationId xmlns:a16="http://schemas.microsoft.com/office/drawing/2014/main" id="{AA790E73-4F97-B404-EDB1-F9045291E7CA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7" name="Agrupar 8">
            <a:extLst>
              <a:ext uri="{FF2B5EF4-FFF2-40B4-BE49-F238E27FC236}">
                <a16:creationId xmlns:a16="http://schemas.microsoft.com/office/drawing/2014/main" id="{20BA1AAE-F814-8C2E-D2A5-9AC196FD417C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4219172"/>
            <a:ext cx="323850" cy="323850"/>
            <a:chOff x="4371975" y="2816225"/>
            <a:chExt cx="469900" cy="469900"/>
          </a:xfrm>
        </p:grpSpPr>
        <p:sp>
          <p:nvSpPr>
            <p:cNvPr id="38" name="Elipse 25">
              <a:extLst>
                <a:ext uri="{FF2B5EF4-FFF2-40B4-BE49-F238E27FC236}">
                  <a16:creationId xmlns:a16="http://schemas.microsoft.com/office/drawing/2014/main" id="{4A2175EC-40DE-87BE-2A4B-4CD2441A72A8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9" name="Elipse 26">
              <a:extLst>
                <a:ext uri="{FF2B5EF4-FFF2-40B4-BE49-F238E27FC236}">
                  <a16:creationId xmlns:a16="http://schemas.microsoft.com/office/drawing/2014/main" id="{09680B26-316C-3A98-E72B-F1501A2AE93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0" name="Agrupar 8">
            <a:extLst>
              <a:ext uri="{FF2B5EF4-FFF2-40B4-BE49-F238E27FC236}">
                <a16:creationId xmlns:a16="http://schemas.microsoft.com/office/drawing/2014/main" id="{57153F4C-01B3-40E4-E3E3-E8C2DF61FB50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157226"/>
            <a:ext cx="323850" cy="323850"/>
            <a:chOff x="4371975" y="2816225"/>
            <a:chExt cx="469900" cy="469900"/>
          </a:xfrm>
        </p:grpSpPr>
        <p:sp>
          <p:nvSpPr>
            <p:cNvPr id="41" name="Elipse 25">
              <a:extLst>
                <a:ext uri="{FF2B5EF4-FFF2-40B4-BE49-F238E27FC236}">
                  <a16:creationId xmlns:a16="http://schemas.microsoft.com/office/drawing/2014/main" id="{85791ADB-9BBD-D81B-FB1F-245D3B249189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2" name="Elipse 26">
              <a:extLst>
                <a:ext uri="{FF2B5EF4-FFF2-40B4-BE49-F238E27FC236}">
                  <a16:creationId xmlns:a16="http://schemas.microsoft.com/office/drawing/2014/main" id="{02C780F6-2602-FD80-A923-C3E8A40CBEB3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3" name="Agrupar 8">
            <a:extLst>
              <a:ext uri="{FF2B5EF4-FFF2-40B4-BE49-F238E27FC236}">
                <a16:creationId xmlns:a16="http://schemas.microsoft.com/office/drawing/2014/main" id="{F7F898A1-13A5-8936-4EC9-4DB7B69A8C98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865175"/>
            <a:ext cx="323850" cy="323850"/>
            <a:chOff x="4371975" y="2816225"/>
            <a:chExt cx="469900" cy="469900"/>
          </a:xfrm>
        </p:grpSpPr>
        <p:sp>
          <p:nvSpPr>
            <p:cNvPr id="44" name="Elipse 25">
              <a:extLst>
                <a:ext uri="{FF2B5EF4-FFF2-40B4-BE49-F238E27FC236}">
                  <a16:creationId xmlns:a16="http://schemas.microsoft.com/office/drawing/2014/main" id="{E1A4B3F7-467A-D048-8DC4-11E5A38D3DD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5" name="Elipse 26">
              <a:extLst>
                <a:ext uri="{FF2B5EF4-FFF2-40B4-BE49-F238E27FC236}">
                  <a16:creationId xmlns:a16="http://schemas.microsoft.com/office/drawing/2014/main" id="{5053D9D1-B471-4E9A-E10B-00A517EA66B6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46" name="Retângulo 17">
            <a:extLst>
              <a:ext uri="{FF2B5EF4-FFF2-40B4-BE49-F238E27FC236}">
                <a16:creationId xmlns:a16="http://schemas.microsoft.com/office/drawing/2014/main" id="{2C421B26-60E0-DC63-545D-22B946383BCD}"/>
              </a:ext>
            </a:extLst>
          </p:cNvPr>
          <p:cNvSpPr/>
          <p:nvPr/>
        </p:nvSpPr>
        <p:spPr>
          <a:xfrm rot="5400000">
            <a:off x="6145801" y="272527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3C24C5EF-8656-25A1-BE6B-AB9FF63AF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822" y="4943148"/>
            <a:ext cx="2347178" cy="19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4CA88-19E6-BD3B-532A-FDDF33DE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E880AF-B7DF-2C6D-F74C-128591C0E843}"/>
              </a:ext>
            </a:extLst>
          </p:cNvPr>
          <p:cNvSpPr txBox="1"/>
          <p:nvPr/>
        </p:nvSpPr>
        <p:spPr>
          <a:xfrm>
            <a:off x="209894" y="4699975"/>
            <a:ext cx="309830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 JC400P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20DE44-27F4-18F1-D3B5-E1A2511B5011}"/>
              </a:ext>
            </a:extLst>
          </p:cNvPr>
          <p:cNvSpPr txBox="1"/>
          <p:nvPr/>
        </p:nvSpPr>
        <p:spPr>
          <a:xfrm>
            <a:off x="262087" y="5423672"/>
            <a:ext cx="391510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>
                <a:solidFill>
                  <a:srgbClr val="0F1923"/>
                </a:solidFill>
                <a:latin typeface="Barlow Condensed" panose="00000506000000000000" pitchFamily="2" charset="0"/>
                <a:ea typeface="Calibri"/>
                <a:cs typeface="Arial"/>
              </a:rPr>
              <a:t>A porta de entrada para </a:t>
            </a:r>
            <a:r>
              <a:rPr lang="pt-BR" err="1">
                <a:solidFill>
                  <a:srgbClr val="0F1923"/>
                </a:solidFill>
                <a:latin typeface="Barlow Condensed" panose="00000506000000000000" pitchFamily="2" charset="0"/>
                <a:ea typeface="Calibri"/>
                <a:cs typeface="Arial"/>
              </a:rPr>
              <a:t>videotelemetria</a:t>
            </a:r>
            <a:r>
              <a:rPr lang="pt-BR">
                <a:solidFill>
                  <a:srgbClr val="0F1923"/>
                </a:solidFill>
                <a:latin typeface="Barlow Condensed" panose="00000506000000000000" pitchFamily="2" charset="0"/>
                <a:ea typeface="Calibri"/>
                <a:cs typeface="Arial"/>
              </a:rPr>
              <a:t>.</a:t>
            </a:r>
            <a:endParaRPr lang="pt-BR" err="1">
              <a:solidFill>
                <a:srgbClr val="0F1923"/>
              </a:solidFill>
              <a:latin typeface="Barlow Condensed" panose="00000506000000000000" pitchFamily="2" charset="0"/>
              <a:ea typeface="Calibri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5BEF31-524C-4491-5F3D-2661AEE92223}"/>
              </a:ext>
            </a:extLst>
          </p:cNvPr>
          <p:cNvSpPr txBox="1"/>
          <p:nvPr/>
        </p:nvSpPr>
        <p:spPr>
          <a:xfrm>
            <a:off x="324717" y="6127031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086AAB74-DD65-3D6F-A7AF-1C9B79D45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99" y="2889293"/>
            <a:ext cx="4543249" cy="36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>
                <a:latin typeface="Barlow Condensed" panose="00000506000000000000" pitchFamily="2" charset="0"/>
                <a:cs typeface="Arial"/>
              </a:rPr>
              <a:t>Rastreamento de frota em tempo real;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74B73DDA-A9FE-D5DC-8E73-A0C266C8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602561"/>
            <a:ext cx="4401703" cy="6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Gravação de vídeos de eventos na nuvem em 2 canais; 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DF0B9F57-7E3F-756E-6551-B2AB19C1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4372019"/>
            <a:ext cx="353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Vários padrões de comunicação, via 2G/3G/4 e WiFi.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C338EA2D-6B6C-30C9-BDF2-7AE71A49D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5372708"/>
            <a:ext cx="401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Botão de pânico opcional; 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4DAF45EC-F3CD-55CA-D7FE-7CC77C31C8C5}"/>
              </a:ext>
            </a:extLst>
          </p:cNvPr>
          <p:cNvSpPr txBox="1"/>
          <p:nvPr/>
        </p:nvSpPr>
        <p:spPr>
          <a:xfrm>
            <a:off x="5418932" y="1323290"/>
            <a:ext cx="3377270" cy="1169551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DASHCAM 4G:</a:t>
            </a:r>
            <a:br>
              <a:rPr lang="pt-BR" sz="2800" b="1">
                <a:latin typeface="Barlow Condensed SemiBold" panose="00000706000000000000" pitchFamily="2" charset="0"/>
              </a:rPr>
            </a:br>
            <a:r>
              <a:rPr lang="pt-BR" sz="1500">
                <a:latin typeface="Barlow Condensed" panose="00000506000000000000" pitchFamily="2" charset="0"/>
              </a:rPr>
              <a:t>com </a:t>
            </a:r>
            <a:r>
              <a:rPr lang="pt-BR" sz="1500">
                <a:solidFill>
                  <a:srgbClr val="000000"/>
                </a:solidFill>
                <a:latin typeface="Barlow Condensed" panose="00000506000000000000" pitchFamily="2" charset="0"/>
                <a:cs typeface="Arial"/>
              </a:rPr>
              <a:t>duas câmeras 1080P, uma voltada para a rodovia e outra para a cabine,</a:t>
            </a:r>
            <a:endParaRPr lang="pt-BR" sz="1500">
              <a:latin typeface="Barlow Condensed" panose="00000506000000000000" pitchFamily="2" charset="0"/>
            </a:endParaRPr>
          </a:p>
        </p:txBody>
      </p:sp>
      <p:sp>
        <p:nvSpPr>
          <p:cNvPr id="6" name="Retângulo 17">
            <a:extLst>
              <a:ext uri="{FF2B5EF4-FFF2-40B4-BE49-F238E27FC236}">
                <a16:creationId xmlns:a16="http://schemas.microsoft.com/office/drawing/2014/main" id="{98FA0B1A-05E3-266F-7DFF-E1CAD7E158A8}"/>
              </a:ext>
            </a:extLst>
          </p:cNvPr>
          <p:cNvSpPr/>
          <p:nvPr/>
        </p:nvSpPr>
        <p:spPr>
          <a:xfrm rot="5400000">
            <a:off x="6145801" y="460419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7" name="Conector reto 7">
            <a:extLst>
              <a:ext uri="{FF2B5EF4-FFF2-40B4-BE49-F238E27FC236}">
                <a16:creationId xmlns:a16="http://schemas.microsoft.com/office/drawing/2014/main" id="{6FEBF204-BE13-3B77-9C15-40FFF8106594}"/>
              </a:ext>
            </a:extLst>
          </p:cNvPr>
          <p:cNvCxnSpPr/>
          <p:nvPr/>
        </p:nvCxnSpPr>
        <p:spPr>
          <a:xfrm>
            <a:off x="5221532" y="-784456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Agrupar 8">
            <a:extLst>
              <a:ext uri="{FF2B5EF4-FFF2-40B4-BE49-F238E27FC236}">
                <a16:creationId xmlns:a16="http://schemas.microsoft.com/office/drawing/2014/main" id="{AC1A89B3-6348-C968-7A9D-224CD6AA0B40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2889293"/>
            <a:ext cx="323850" cy="323850"/>
            <a:chOff x="4371975" y="2816225"/>
            <a:chExt cx="469900" cy="469900"/>
          </a:xfrm>
        </p:grpSpPr>
        <p:sp>
          <p:nvSpPr>
            <p:cNvPr id="28" name="Elipse 25">
              <a:extLst>
                <a:ext uri="{FF2B5EF4-FFF2-40B4-BE49-F238E27FC236}">
                  <a16:creationId xmlns:a16="http://schemas.microsoft.com/office/drawing/2014/main" id="{3A10FD9C-FF26-241A-BEFC-6CC1C29691F7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9" name="Elipse 26">
              <a:extLst>
                <a:ext uri="{FF2B5EF4-FFF2-40B4-BE49-F238E27FC236}">
                  <a16:creationId xmlns:a16="http://schemas.microsoft.com/office/drawing/2014/main" id="{F7B6A6A5-5D5C-1611-8409-164A03A8D29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0" name="Agrupar 8">
            <a:extLst>
              <a:ext uri="{FF2B5EF4-FFF2-40B4-BE49-F238E27FC236}">
                <a16:creationId xmlns:a16="http://schemas.microsoft.com/office/drawing/2014/main" id="{064CA9D4-FE6D-CF23-FE4A-171D71790CA2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3614103"/>
            <a:ext cx="323850" cy="323850"/>
            <a:chOff x="4371975" y="2816225"/>
            <a:chExt cx="469900" cy="469900"/>
          </a:xfrm>
        </p:grpSpPr>
        <p:sp>
          <p:nvSpPr>
            <p:cNvPr id="32" name="Elipse 25">
              <a:extLst>
                <a:ext uri="{FF2B5EF4-FFF2-40B4-BE49-F238E27FC236}">
                  <a16:creationId xmlns:a16="http://schemas.microsoft.com/office/drawing/2014/main" id="{94175789-3D9F-82FB-8E51-E618EAFA4250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3" name="Elipse 26">
              <a:extLst>
                <a:ext uri="{FF2B5EF4-FFF2-40B4-BE49-F238E27FC236}">
                  <a16:creationId xmlns:a16="http://schemas.microsoft.com/office/drawing/2014/main" id="{6109F876-9BBC-185D-0D23-B98DBD62F80A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4" name="Agrupar 8">
            <a:extLst>
              <a:ext uri="{FF2B5EF4-FFF2-40B4-BE49-F238E27FC236}">
                <a16:creationId xmlns:a16="http://schemas.microsoft.com/office/drawing/2014/main" id="{D57FEDDD-D3C9-EF39-79A4-14AA545BEA15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4372019"/>
            <a:ext cx="323850" cy="323850"/>
            <a:chOff x="4371975" y="2816225"/>
            <a:chExt cx="469900" cy="469900"/>
          </a:xfrm>
        </p:grpSpPr>
        <p:sp>
          <p:nvSpPr>
            <p:cNvPr id="35" name="Elipse 25">
              <a:extLst>
                <a:ext uri="{FF2B5EF4-FFF2-40B4-BE49-F238E27FC236}">
                  <a16:creationId xmlns:a16="http://schemas.microsoft.com/office/drawing/2014/main" id="{C9127FCC-4FCE-031C-A9B0-DBAB4F515491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Elipse 26">
              <a:extLst>
                <a:ext uri="{FF2B5EF4-FFF2-40B4-BE49-F238E27FC236}">
                  <a16:creationId xmlns:a16="http://schemas.microsoft.com/office/drawing/2014/main" id="{C744C682-E120-1BB9-2114-8AEDD334C513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7" name="Agrupar 8">
            <a:extLst>
              <a:ext uri="{FF2B5EF4-FFF2-40B4-BE49-F238E27FC236}">
                <a16:creationId xmlns:a16="http://schemas.microsoft.com/office/drawing/2014/main" id="{4D5F8C34-D506-738B-3805-E710F3E5F343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395449"/>
            <a:ext cx="323850" cy="323850"/>
            <a:chOff x="4371975" y="2816225"/>
            <a:chExt cx="469900" cy="469900"/>
          </a:xfrm>
        </p:grpSpPr>
        <p:sp>
          <p:nvSpPr>
            <p:cNvPr id="38" name="Elipse 25">
              <a:extLst>
                <a:ext uri="{FF2B5EF4-FFF2-40B4-BE49-F238E27FC236}">
                  <a16:creationId xmlns:a16="http://schemas.microsoft.com/office/drawing/2014/main" id="{FB0DE2E7-11B1-7EFF-B725-860A63894ADA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9" name="Elipse 26">
              <a:extLst>
                <a:ext uri="{FF2B5EF4-FFF2-40B4-BE49-F238E27FC236}">
                  <a16:creationId xmlns:a16="http://schemas.microsoft.com/office/drawing/2014/main" id="{04F1379D-0928-B87B-6BF4-9719047BFFA8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EE0D43-2275-8BA9-20F6-B365A2DE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7" y="928503"/>
            <a:ext cx="4361147" cy="3409624"/>
          </a:xfrm>
          <a:prstGeom prst="rect">
            <a:avLst/>
          </a:prstGeom>
        </p:spPr>
      </p:pic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16B584A8-739D-DC61-75C9-93C784F7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06" y="4674869"/>
            <a:ext cx="2688294" cy="21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11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8B88E-8634-C2FA-4A28-50202173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EE06F8-9227-CE0C-4115-5E61354DF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0" y="230603"/>
            <a:ext cx="4816297" cy="517752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D165DE-461C-9C26-87D0-3928B1398240}"/>
              </a:ext>
            </a:extLst>
          </p:cNvPr>
          <p:cNvSpPr txBox="1"/>
          <p:nvPr/>
        </p:nvSpPr>
        <p:spPr>
          <a:xfrm>
            <a:off x="209894" y="4699975"/>
            <a:ext cx="309830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solidFill>
                  <a:srgbClr val="0089FF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 </a:t>
            </a: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JC400A</a:t>
            </a:r>
            <a:endParaRPr lang="pt-BR">
              <a:solidFill>
                <a:srgbClr val="04264D"/>
              </a:solidFill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351046-7D3C-2F62-3CE4-5053AC81D5EA}"/>
              </a:ext>
            </a:extLst>
          </p:cNvPr>
          <p:cNvSpPr txBox="1"/>
          <p:nvPr/>
        </p:nvSpPr>
        <p:spPr>
          <a:xfrm>
            <a:off x="262087" y="5423672"/>
            <a:ext cx="421781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b="1">
                <a:solidFill>
                  <a:srgbClr val="0F1923"/>
                </a:solidFill>
                <a:latin typeface="Arial"/>
                <a:ea typeface="Calibri"/>
                <a:cs typeface="Arial"/>
              </a:rPr>
              <a:t>Elevando a segurança, eficiência e sustentabilidade na gestão de frotas.</a:t>
            </a:r>
            <a:endParaRPr lang="pt-BR">
              <a:solidFill>
                <a:srgbClr val="0F1923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C6B674-446B-7DE8-34BB-62B282BFC297}"/>
              </a:ext>
            </a:extLst>
          </p:cNvPr>
          <p:cNvSpPr txBox="1"/>
          <p:nvPr/>
        </p:nvSpPr>
        <p:spPr>
          <a:xfrm>
            <a:off x="324717" y="6127031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E3B88B98-A0A1-5D30-B684-AA221ED7C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99" y="2402811"/>
            <a:ext cx="4543249" cy="36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>
                <a:latin typeface="Barlow Condensed" panose="00000506000000000000" pitchFamily="2" charset="0"/>
                <a:cs typeface="Arial"/>
              </a:rPr>
              <a:t>Rastreamento de frota em tempo real;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C47082C4-D37B-11F3-DEF5-5CCEA4225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156516"/>
            <a:ext cx="486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Análise de comportamento de dirigibilidade.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36F74A6D-F159-6EAB-84D6-404A4BE54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979400"/>
            <a:ext cx="475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Vários padrões de comunicação, via 2G/3G/4 e WiFi.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B9590149-A92F-5A48-E38B-4CBEF90D4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4724301"/>
            <a:ext cx="401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Botão de pânico opcional; 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A502A101-7006-E73B-6D23-288D7B43AA16}"/>
              </a:ext>
            </a:extLst>
          </p:cNvPr>
          <p:cNvSpPr txBox="1"/>
          <p:nvPr/>
        </p:nvSpPr>
        <p:spPr>
          <a:xfrm>
            <a:off x="5429370" y="860569"/>
            <a:ext cx="4543249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DASHCAM 4G VERSÁTIL:</a:t>
            </a:r>
            <a:br>
              <a:rPr lang="pt-BR" sz="2800" b="1">
                <a:latin typeface="Barlow Condensed SemiBold" panose="00000706000000000000" pitchFamily="2" charset="0"/>
              </a:rPr>
            </a:br>
            <a:r>
              <a:rPr lang="pt-BR" sz="1500">
                <a:latin typeface="Barlow Condensed" panose="00000506000000000000" pitchFamily="2" charset="0"/>
              </a:rPr>
              <a:t>com </a:t>
            </a:r>
            <a:r>
              <a:rPr lang="pt-BR" sz="1500">
                <a:solidFill>
                  <a:srgbClr val="000000"/>
                </a:solidFill>
                <a:latin typeface="Barlow Condensed" panose="00000506000000000000" pitchFamily="2" charset="0"/>
                <a:cs typeface="Arial"/>
              </a:rPr>
              <a:t>duas câmeras, uma voltada para a rodovia e outra para a cabine,</a:t>
            </a:r>
            <a:endParaRPr lang="pt-BR" sz="1500">
              <a:latin typeface="Barlow Condensed" panose="00000506000000000000" pitchFamily="2" charset="0"/>
            </a:endParaRPr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40A4265C-15D1-47F9-D13D-2DCE8100B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4" y="5423672"/>
            <a:ext cx="6652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Configurável para se conectar a redes Wi-Fi locais, garantindo funcionalidade mesmo em áreas remotas.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29" name="Retângulo 17">
            <a:extLst>
              <a:ext uri="{FF2B5EF4-FFF2-40B4-BE49-F238E27FC236}">
                <a16:creationId xmlns:a16="http://schemas.microsoft.com/office/drawing/2014/main" id="{54E79E15-ECD6-7165-063C-1DE888779BD8}"/>
              </a:ext>
            </a:extLst>
          </p:cNvPr>
          <p:cNvSpPr/>
          <p:nvPr/>
        </p:nvSpPr>
        <p:spPr>
          <a:xfrm rot="5400000">
            <a:off x="6145801" y="81205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30" name="Conector reto 7">
            <a:extLst>
              <a:ext uri="{FF2B5EF4-FFF2-40B4-BE49-F238E27FC236}">
                <a16:creationId xmlns:a16="http://schemas.microsoft.com/office/drawing/2014/main" id="{CE9C34ED-3613-6FC0-EF70-513A313F6BCF}"/>
              </a:ext>
            </a:extLst>
          </p:cNvPr>
          <p:cNvCxnSpPr/>
          <p:nvPr/>
        </p:nvCxnSpPr>
        <p:spPr>
          <a:xfrm>
            <a:off x="5221532" y="-784456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Agrupar 8">
            <a:extLst>
              <a:ext uri="{FF2B5EF4-FFF2-40B4-BE49-F238E27FC236}">
                <a16:creationId xmlns:a16="http://schemas.microsoft.com/office/drawing/2014/main" id="{F5699164-D783-CDA3-9AFB-5D0A2EA358CD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2446177"/>
            <a:ext cx="323850" cy="323850"/>
            <a:chOff x="4371975" y="2816225"/>
            <a:chExt cx="469900" cy="469900"/>
          </a:xfrm>
        </p:grpSpPr>
        <p:sp>
          <p:nvSpPr>
            <p:cNvPr id="33" name="Elipse 25">
              <a:extLst>
                <a:ext uri="{FF2B5EF4-FFF2-40B4-BE49-F238E27FC236}">
                  <a16:creationId xmlns:a16="http://schemas.microsoft.com/office/drawing/2014/main" id="{F369C940-E0BB-9876-EC61-4104D0541917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4" name="Elipse 26">
              <a:extLst>
                <a:ext uri="{FF2B5EF4-FFF2-40B4-BE49-F238E27FC236}">
                  <a16:creationId xmlns:a16="http://schemas.microsoft.com/office/drawing/2014/main" id="{3F0E3839-6BF7-A82C-AFF0-6C76EFAB5D77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5" name="Agrupar 8">
            <a:extLst>
              <a:ext uri="{FF2B5EF4-FFF2-40B4-BE49-F238E27FC236}">
                <a16:creationId xmlns:a16="http://schemas.microsoft.com/office/drawing/2014/main" id="{2C5E7D28-2B00-7E22-2CFB-EDB81021EE93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3191879"/>
            <a:ext cx="323850" cy="323850"/>
            <a:chOff x="4371975" y="2816225"/>
            <a:chExt cx="469900" cy="469900"/>
          </a:xfrm>
        </p:grpSpPr>
        <p:sp>
          <p:nvSpPr>
            <p:cNvPr id="36" name="Elipse 25">
              <a:extLst>
                <a:ext uri="{FF2B5EF4-FFF2-40B4-BE49-F238E27FC236}">
                  <a16:creationId xmlns:a16="http://schemas.microsoft.com/office/drawing/2014/main" id="{EB94C4DD-C62B-5D92-D488-F9B5E89522F9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7" name="Elipse 26">
              <a:extLst>
                <a:ext uri="{FF2B5EF4-FFF2-40B4-BE49-F238E27FC236}">
                  <a16:creationId xmlns:a16="http://schemas.microsoft.com/office/drawing/2014/main" id="{663BC52D-E47A-756F-06CC-3464D6F14F13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8" name="Agrupar 8">
            <a:extLst>
              <a:ext uri="{FF2B5EF4-FFF2-40B4-BE49-F238E27FC236}">
                <a16:creationId xmlns:a16="http://schemas.microsoft.com/office/drawing/2014/main" id="{C97E3F4A-0999-A8C9-7269-008E3E207862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4002141"/>
            <a:ext cx="323850" cy="323850"/>
            <a:chOff x="4371975" y="2816225"/>
            <a:chExt cx="469900" cy="469900"/>
          </a:xfrm>
        </p:grpSpPr>
        <p:sp>
          <p:nvSpPr>
            <p:cNvPr id="39" name="Elipse 25">
              <a:extLst>
                <a:ext uri="{FF2B5EF4-FFF2-40B4-BE49-F238E27FC236}">
                  <a16:creationId xmlns:a16="http://schemas.microsoft.com/office/drawing/2014/main" id="{DA581B89-E5E3-787A-B978-0B73EA96976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0" name="Elipse 26">
              <a:extLst>
                <a:ext uri="{FF2B5EF4-FFF2-40B4-BE49-F238E27FC236}">
                  <a16:creationId xmlns:a16="http://schemas.microsoft.com/office/drawing/2014/main" id="{B9E12AA4-02F3-D536-FBEA-8ACD1D62619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1" name="Agrupar 8">
            <a:extLst>
              <a:ext uri="{FF2B5EF4-FFF2-40B4-BE49-F238E27FC236}">
                <a16:creationId xmlns:a16="http://schemas.microsoft.com/office/drawing/2014/main" id="{F74A5F6A-126C-29DA-B299-80FACF8722FA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4747042"/>
            <a:ext cx="323850" cy="323850"/>
            <a:chOff x="4371975" y="2816225"/>
            <a:chExt cx="469900" cy="469900"/>
          </a:xfrm>
        </p:grpSpPr>
        <p:sp>
          <p:nvSpPr>
            <p:cNvPr id="42" name="Elipse 25">
              <a:extLst>
                <a:ext uri="{FF2B5EF4-FFF2-40B4-BE49-F238E27FC236}">
                  <a16:creationId xmlns:a16="http://schemas.microsoft.com/office/drawing/2014/main" id="{10C1C0B7-208C-ABB0-1ADA-561819172F07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3" name="Elipse 26">
              <a:extLst>
                <a:ext uri="{FF2B5EF4-FFF2-40B4-BE49-F238E27FC236}">
                  <a16:creationId xmlns:a16="http://schemas.microsoft.com/office/drawing/2014/main" id="{4635CA0B-D6BA-8D74-0169-5068985FBF2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4" name="Agrupar 8">
            <a:extLst>
              <a:ext uri="{FF2B5EF4-FFF2-40B4-BE49-F238E27FC236}">
                <a16:creationId xmlns:a16="http://schemas.microsoft.com/office/drawing/2014/main" id="{18C3062C-EA74-918F-C37E-CF8663B00AF0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458000"/>
            <a:ext cx="323850" cy="323850"/>
            <a:chOff x="4371975" y="2816225"/>
            <a:chExt cx="469900" cy="469900"/>
          </a:xfrm>
        </p:grpSpPr>
        <p:sp>
          <p:nvSpPr>
            <p:cNvPr id="45" name="Elipse 25">
              <a:extLst>
                <a:ext uri="{FF2B5EF4-FFF2-40B4-BE49-F238E27FC236}">
                  <a16:creationId xmlns:a16="http://schemas.microsoft.com/office/drawing/2014/main" id="{2F473E57-C0DC-9BEF-A27C-4553EEC05F66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6" name="Elipse 26">
              <a:extLst>
                <a:ext uri="{FF2B5EF4-FFF2-40B4-BE49-F238E27FC236}">
                  <a16:creationId xmlns:a16="http://schemas.microsoft.com/office/drawing/2014/main" id="{8DBFA852-99AD-7870-7353-D62B27CF9D5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D71F6019-6942-D609-79E1-A1C310B3F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97" y="5691939"/>
            <a:ext cx="1450203" cy="11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B7B0-5435-8C65-C379-949179EB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7FE94A1-1277-1417-FC7A-068B307167F6}"/>
              </a:ext>
            </a:extLst>
          </p:cNvPr>
          <p:cNvSpPr txBox="1"/>
          <p:nvPr/>
        </p:nvSpPr>
        <p:spPr>
          <a:xfrm>
            <a:off x="209894" y="4699975"/>
            <a:ext cx="309830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latin typeface="Barlow Condensed SemiBold" panose="00000706000000000000" pitchFamily="2" charset="0"/>
                <a:ea typeface="Calibri"/>
                <a:cs typeface="Times New Roman"/>
              </a:rPr>
              <a:t> </a:t>
            </a: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JC400AD</a:t>
            </a:r>
            <a:endParaRPr lang="pt-BR">
              <a:solidFill>
                <a:srgbClr val="04264D"/>
              </a:solidFill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01024F-82A4-A1D0-2609-8932EDDADA83}"/>
              </a:ext>
            </a:extLst>
          </p:cNvPr>
          <p:cNvSpPr txBox="1"/>
          <p:nvPr/>
        </p:nvSpPr>
        <p:spPr>
          <a:xfrm>
            <a:off x="262087" y="5423672"/>
            <a:ext cx="421781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b="1" err="1">
                <a:solidFill>
                  <a:srgbClr val="0F1923"/>
                </a:solidFill>
                <a:latin typeface="Barlow Condensed SemiBold" panose="00000706000000000000" pitchFamily="2" charset="0"/>
                <a:ea typeface="Calibri"/>
                <a:cs typeface="Arial"/>
              </a:rPr>
              <a:t>Dashcam</a:t>
            </a:r>
            <a:r>
              <a:rPr lang="pt-BR" b="1">
                <a:solidFill>
                  <a:srgbClr val="0F1923"/>
                </a:solidFill>
                <a:latin typeface="Barlow Condensed SemiBold" panose="00000706000000000000" pitchFamily="2" charset="0"/>
                <a:ea typeface="Calibri"/>
                <a:cs typeface="Arial"/>
              </a:rPr>
              <a:t> de alto nível com ADAS e DMS.</a:t>
            </a:r>
            <a:endParaRPr lang="pt-BR">
              <a:latin typeface="Barlow Condensed SemiBold" panose="00000706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686E30-6BF4-14FB-ECE3-43E4A8C67F6A}"/>
              </a:ext>
            </a:extLst>
          </p:cNvPr>
          <p:cNvSpPr txBox="1"/>
          <p:nvPr/>
        </p:nvSpPr>
        <p:spPr>
          <a:xfrm>
            <a:off x="324717" y="6127031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7B6280F3-21C7-A629-1AAF-59F8AF9C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99" y="2690964"/>
            <a:ext cx="4543249" cy="36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>
                <a:latin typeface="Barlow Condensed" panose="00000506000000000000" pitchFamily="2" charset="0"/>
                <a:cs typeface="Arial"/>
              </a:rPr>
              <a:t>Rastreamento de frota em tempo real;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6AC3D8F1-28D4-9516-465E-4A0E7E44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404232"/>
            <a:ext cx="486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Análise de comportamento de dirigibilidade;</a:t>
            </a:r>
            <a:endParaRPr lang="pt-BR">
              <a:solidFill>
                <a:srgbClr val="000000"/>
              </a:solidFill>
              <a:latin typeface="Barlow Condensed" panose="00000506000000000000" pitchFamily="2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9FD4DA5D-AA45-C662-9DF9-9A0B2C85A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4173690"/>
            <a:ext cx="475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Vários padrões de comunicação, via 2G/3G/4 e WiFi;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2ABA7DF8-BA84-8124-D795-4B4372C4D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5842434"/>
            <a:ext cx="5358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cs typeface="Arial"/>
              </a:rPr>
              <a:t>Detecção de comportamento de risco com câmera de fadiga. 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F5E75C4F-E827-D379-2488-5E88AD48BA1F}"/>
              </a:ext>
            </a:extLst>
          </p:cNvPr>
          <p:cNvSpPr txBox="1"/>
          <p:nvPr/>
        </p:nvSpPr>
        <p:spPr>
          <a:xfrm>
            <a:off x="5429370" y="1135399"/>
            <a:ext cx="4410667" cy="12259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DASHCAM 4G: </a:t>
            </a:r>
          </a:p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500">
                <a:latin typeface="Barlow Condensed" panose="00000506000000000000" pitchFamily="2" charset="0"/>
              </a:rPr>
              <a:t>com </a:t>
            </a:r>
            <a:r>
              <a:rPr lang="pt-BR" sz="1200">
                <a:solidFill>
                  <a:srgbClr val="000000"/>
                </a:solidFill>
                <a:latin typeface="Barlow Condensed" panose="00000506000000000000" pitchFamily="2" charset="0"/>
                <a:cs typeface="Arial"/>
              </a:rPr>
              <a:t>gravação confiável e contínua na estrada, sem depender de telefones ou pontos de acesso.</a:t>
            </a:r>
            <a:endParaRPr lang="pt-BR" sz="1200">
              <a:latin typeface="Barlow Condensed" panose="00000506000000000000" pitchFamily="2" charset="0"/>
              <a:cs typeface="Arial"/>
            </a:endParaRPr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A927293B-1151-18C7-0291-82C015535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4" y="5122188"/>
            <a:ext cx="6652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Arial"/>
              </a:rPr>
              <a:t>Treinamento de motoristas baseado em ADAS e DMS;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29" name="Retângulo 17">
            <a:extLst>
              <a:ext uri="{FF2B5EF4-FFF2-40B4-BE49-F238E27FC236}">
                <a16:creationId xmlns:a16="http://schemas.microsoft.com/office/drawing/2014/main" id="{769FF4BA-F66E-04AF-88CC-1665AC51138F}"/>
              </a:ext>
            </a:extLst>
          </p:cNvPr>
          <p:cNvSpPr/>
          <p:nvPr/>
        </p:nvSpPr>
        <p:spPr>
          <a:xfrm rot="5400000">
            <a:off x="6145801" y="460419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30" name="Conector reto 7">
            <a:extLst>
              <a:ext uri="{FF2B5EF4-FFF2-40B4-BE49-F238E27FC236}">
                <a16:creationId xmlns:a16="http://schemas.microsoft.com/office/drawing/2014/main" id="{AFC7CFD6-F48F-BEAF-0119-130A97530919}"/>
              </a:ext>
            </a:extLst>
          </p:cNvPr>
          <p:cNvCxnSpPr/>
          <p:nvPr/>
        </p:nvCxnSpPr>
        <p:spPr>
          <a:xfrm>
            <a:off x="5221532" y="-784456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Agrupar 8">
            <a:extLst>
              <a:ext uri="{FF2B5EF4-FFF2-40B4-BE49-F238E27FC236}">
                <a16:creationId xmlns:a16="http://schemas.microsoft.com/office/drawing/2014/main" id="{BA198843-B89B-BF07-FE62-F5AF6154E056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2730269"/>
            <a:ext cx="323850" cy="323850"/>
            <a:chOff x="4371975" y="2816225"/>
            <a:chExt cx="469900" cy="469900"/>
          </a:xfrm>
        </p:grpSpPr>
        <p:sp>
          <p:nvSpPr>
            <p:cNvPr id="33" name="Elipse 25">
              <a:extLst>
                <a:ext uri="{FF2B5EF4-FFF2-40B4-BE49-F238E27FC236}">
                  <a16:creationId xmlns:a16="http://schemas.microsoft.com/office/drawing/2014/main" id="{77EB14A6-71C8-74C8-D981-D5B101C267B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4" name="Elipse 26">
              <a:extLst>
                <a:ext uri="{FF2B5EF4-FFF2-40B4-BE49-F238E27FC236}">
                  <a16:creationId xmlns:a16="http://schemas.microsoft.com/office/drawing/2014/main" id="{E6289866-55C7-5561-89EE-69AD6217C308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5" name="Agrupar 8">
            <a:extLst>
              <a:ext uri="{FF2B5EF4-FFF2-40B4-BE49-F238E27FC236}">
                <a16:creationId xmlns:a16="http://schemas.microsoft.com/office/drawing/2014/main" id="{60E28D46-6DF8-2234-8B6B-7F86CACBA07A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3429000"/>
            <a:ext cx="323850" cy="323850"/>
            <a:chOff x="4371975" y="2816225"/>
            <a:chExt cx="469900" cy="469900"/>
          </a:xfrm>
        </p:grpSpPr>
        <p:sp>
          <p:nvSpPr>
            <p:cNvPr id="36" name="Elipse 25">
              <a:extLst>
                <a:ext uri="{FF2B5EF4-FFF2-40B4-BE49-F238E27FC236}">
                  <a16:creationId xmlns:a16="http://schemas.microsoft.com/office/drawing/2014/main" id="{02620E12-69E5-C4A3-7D5A-34E256845FFB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7" name="Elipse 26">
              <a:extLst>
                <a:ext uri="{FF2B5EF4-FFF2-40B4-BE49-F238E27FC236}">
                  <a16:creationId xmlns:a16="http://schemas.microsoft.com/office/drawing/2014/main" id="{565B4F43-6D22-A570-79AF-DC00EEF5CABE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8" name="Agrupar 8">
            <a:extLst>
              <a:ext uri="{FF2B5EF4-FFF2-40B4-BE49-F238E27FC236}">
                <a16:creationId xmlns:a16="http://schemas.microsoft.com/office/drawing/2014/main" id="{CA1C2A04-CF6F-BC4D-6357-8B6F5348E690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4173005"/>
            <a:ext cx="323850" cy="323850"/>
            <a:chOff x="4371975" y="2816225"/>
            <a:chExt cx="469900" cy="469900"/>
          </a:xfrm>
        </p:grpSpPr>
        <p:sp>
          <p:nvSpPr>
            <p:cNvPr id="39" name="Elipse 25">
              <a:extLst>
                <a:ext uri="{FF2B5EF4-FFF2-40B4-BE49-F238E27FC236}">
                  <a16:creationId xmlns:a16="http://schemas.microsoft.com/office/drawing/2014/main" id="{B413FF34-261E-E508-E6C3-F251D6FF0D18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0" name="Elipse 26">
              <a:extLst>
                <a:ext uri="{FF2B5EF4-FFF2-40B4-BE49-F238E27FC236}">
                  <a16:creationId xmlns:a16="http://schemas.microsoft.com/office/drawing/2014/main" id="{4B6496B5-C997-0960-08BC-A68D0579BEA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1" name="Agrupar 8">
            <a:extLst>
              <a:ext uri="{FF2B5EF4-FFF2-40B4-BE49-F238E27FC236}">
                <a16:creationId xmlns:a16="http://schemas.microsoft.com/office/drawing/2014/main" id="{8F4EEE54-4A60-AF40-7BB2-86392D4A47A4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122188"/>
            <a:ext cx="323850" cy="323850"/>
            <a:chOff x="4371975" y="2816225"/>
            <a:chExt cx="469900" cy="469900"/>
          </a:xfrm>
        </p:grpSpPr>
        <p:sp>
          <p:nvSpPr>
            <p:cNvPr id="42" name="Elipse 25">
              <a:extLst>
                <a:ext uri="{FF2B5EF4-FFF2-40B4-BE49-F238E27FC236}">
                  <a16:creationId xmlns:a16="http://schemas.microsoft.com/office/drawing/2014/main" id="{9E3A0D61-D185-84A1-5743-2524475C054F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3" name="Elipse 26">
              <a:extLst>
                <a:ext uri="{FF2B5EF4-FFF2-40B4-BE49-F238E27FC236}">
                  <a16:creationId xmlns:a16="http://schemas.microsoft.com/office/drawing/2014/main" id="{F03AA6A1-297A-F761-9962-1785D93F34FB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4" name="Agrupar 8">
            <a:extLst>
              <a:ext uri="{FF2B5EF4-FFF2-40B4-BE49-F238E27FC236}">
                <a16:creationId xmlns:a16="http://schemas.microsoft.com/office/drawing/2014/main" id="{BECCFEC6-B475-0331-ABF7-78C47353B77F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5842434"/>
            <a:ext cx="323850" cy="323850"/>
            <a:chOff x="4371975" y="2816225"/>
            <a:chExt cx="469900" cy="469900"/>
          </a:xfrm>
        </p:grpSpPr>
        <p:sp>
          <p:nvSpPr>
            <p:cNvPr id="45" name="Elipse 25">
              <a:extLst>
                <a:ext uri="{FF2B5EF4-FFF2-40B4-BE49-F238E27FC236}">
                  <a16:creationId xmlns:a16="http://schemas.microsoft.com/office/drawing/2014/main" id="{DE44204B-47BD-5F71-3CE5-77740BBCE548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6" name="Elipse 26">
              <a:extLst>
                <a:ext uri="{FF2B5EF4-FFF2-40B4-BE49-F238E27FC236}">
                  <a16:creationId xmlns:a16="http://schemas.microsoft.com/office/drawing/2014/main" id="{A5E10037-256A-9808-0A6E-D6338E417CAE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8072E8AA-3F17-B379-A2B6-81DDBF08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" y="680886"/>
            <a:ext cx="3043162" cy="2569180"/>
          </a:xfrm>
          <a:prstGeom prst="rect">
            <a:avLst/>
          </a:prstGeom>
        </p:spPr>
      </p:pic>
      <p:pic>
        <p:nvPicPr>
          <p:cNvPr id="13" name="Picture 5" descr="Imagem em preto e branco de computador&#10;&#10;Descrição gerada automaticamente">
            <a:extLst>
              <a:ext uri="{FF2B5EF4-FFF2-40B4-BE49-F238E27FC236}">
                <a16:creationId xmlns:a16="http://schemas.microsoft.com/office/drawing/2014/main" id="{1DC53178-9DE5-3A75-E605-8B24C8E71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1723" y="2071296"/>
            <a:ext cx="4891859" cy="3422953"/>
          </a:xfrm>
          <a:prstGeom prst="rect">
            <a:avLst/>
          </a:prstGeom>
        </p:spPr>
      </p:pic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3B8005F5-7675-78F6-F2FA-ECD1F9DAE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17180"/>
            <a:ext cx="1767839" cy="14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55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2DD59-667C-05F8-9C34-AFC7A264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60A614-FBB1-AD89-5AB7-20C9E9FBB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38" y="-337344"/>
            <a:ext cx="5543670" cy="554367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B2FAD6-3A11-7648-A234-8DB1B0CE6012}"/>
              </a:ext>
            </a:extLst>
          </p:cNvPr>
          <p:cNvSpPr txBox="1"/>
          <p:nvPr/>
        </p:nvSpPr>
        <p:spPr>
          <a:xfrm>
            <a:off x="262087" y="4722079"/>
            <a:ext cx="298348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4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JC450</a:t>
            </a:r>
            <a:endParaRPr lang="pt-BR">
              <a:solidFill>
                <a:srgbClr val="04264D"/>
              </a:solidFill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59E657-4490-3C1F-07A3-31336CF5BC16}"/>
              </a:ext>
            </a:extLst>
          </p:cNvPr>
          <p:cNvSpPr txBox="1"/>
          <p:nvPr/>
        </p:nvSpPr>
        <p:spPr>
          <a:xfrm>
            <a:off x="262087" y="5423672"/>
            <a:ext cx="421781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err="1">
                <a:solidFill>
                  <a:srgbClr val="000000"/>
                </a:solidFill>
                <a:latin typeface="Barlow Condensed" panose="00000506000000000000" pitchFamily="2" charset="0"/>
                <a:ea typeface="Calibri"/>
                <a:cs typeface="Arial"/>
              </a:rPr>
              <a:t>Dashcam</a:t>
            </a:r>
            <a:r>
              <a:rPr lang="pt-BR">
                <a:solidFill>
                  <a:srgbClr val="000000"/>
                </a:solidFill>
                <a:latin typeface="Barlow Condensed" panose="00000506000000000000" pitchFamily="2" charset="0"/>
                <a:ea typeface="Calibri"/>
                <a:cs typeface="Arial"/>
              </a:rPr>
              <a:t> completa de monitoramento em 360°.</a:t>
            </a:r>
            <a:endParaRPr lang="pt-BR">
              <a:latin typeface="Barlow Condensed" panose="00000506000000000000" pitchFamily="2" charset="0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FA7E7B-ECF5-B03A-DE53-2544EA6A1A93}"/>
              </a:ext>
            </a:extLst>
          </p:cNvPr>
          <p:cNvSpPr txBox="1"/>
          <p:nvPr/>
        </p:nvSpPr>
        <p:spPr>
          <a:xfrm>
            <a:off x="324717" y="6127031"/>
            <a:ext cx="2106662" cy="26161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100"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TELEMETRIA POR IMAGEM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7E65805D-9EEE-E5D1-3E09-89553E5A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99" y="2690964"/>
            <a:ext cx="5962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Até 5 câmeras de gravação simultânea; </a:t>
            </a:r>
            <a:endParaRPr lang="pt-BR">
              <a:latin typeface="Barlow Condensed" panose="00000506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6CF5C7EE-C08F-8981-0903-696F15CFF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3404232"/>
            <a:ext cx="4860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Algoritmos Visuais de IA (ADAS e DMS)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CD7945B4-8622-5215-BEE6-92A02AAAC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707" y="4278074"/>
            <a:ext cx="475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Vigilância de vídeos remotos em tempo real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6" name="CaixaDeTexto 39">
            <a:extLst>
              <a:ext uri="{FF2B5EF4-FFF2-40B4-BE49-F238E27FC236}">
                <a16:creationId xmlns:a16="http://schemas.microsoft.com/office/drawing/2014/main" id="{4E16F4D2-247F-1F8C-1F17-1C5755C82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5" y="5842434"/>
            <a:ext cx="5358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Interface serial e sensores periféricos. 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B9D29DBC-0956-2ECF-5A0F-5D34EE181768}"/>
              </a:ext>
            </a:extLst>
          </p:cNvPr>
          <p:cNvSpPr txBox="1"/>
          <p:nvPr/>
        </p:nvSpPr>
        <p:spPr>
          <a:xfrm>
            <a:off x="5437774" y="1193126"/>
            <a:ext cx="4410667" cy="12413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4000" b="1">
                <a:solidFill>
                  <a:srgbClr val="04264D"/>
                </a:solidFill>
                <a:latin typeface="Barlow Condensed SemiBold" panose="00000706000000000000" pitchFamily="2" charset="0"/>
              </a:rPr>
              <a:t>MULTI-CHANNEL 4G:</a:t>
            </a:r>
          </a:p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400">
                <a:latin typeface="Barlow Condensed" panose="00000506000000000000" pitchFamily="2" charset="0"/>
                <a:cs typeface="Arial"/>
              </a:rPr>
              <a:t>capaz de gravar simultaneamente em 4 canais e permite a criação de regras e alertas personalizados.</a:t>
            </a:r>
          </a:p>
        </p:txBody>
      </p:sp>
      <p:sp>
        <p:nvSpPr>
          <p:cNvPr id="28" name="CaixaDeTexto 39">
            <a:extLst>
              <a:ext uri="{FF2B5EF4-FFF2-40B4-BE49-F238E27FC236}">
                <a16:creationId xmlns:a16="http://schemas.microsoft.com/office/drawing/2014/main" id="{78117123-B5A5-DAFE-006A-B4291982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774" y="5122188"/>
            <a:ext cx="6652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pt-BR">
                <a:latin typeface="Barlow Condensed" panose="00000506000000000000" pitchFamily="2" charset="0"/>
                <a:ea typeface="Calibri"/>
                <a:cs typeface="Calibri"/>
              </a:rPr>
              <a:t>Alertas de eventos personalizados;</a:t>
            </a:r>
            <a:endParaRPr lang="pt-BR">
              <a:latin typeface="Barlow Condensed" panose="00000506000000000000" pitchFamily="2" charset="0"/>
            </a:endParaRPr>
          </a:p>
        </p:txBody>
      </p:sp>
      <p:sp>
        <p:nvSpPr>
          <p:cNvPr id="29" name="Retângulo 17">
            <a:extLst>
              <a:ext uri="{FF2B5EF4-FFF2-40B4-BE49-F238E27FC236}">
                <a16:creationId xmlns:a16="http://schemas.microsoft.com/office/drawing/2014/main" id="{F475C148-4069-F257-1087-D2A66C2DF311}"/>
              </a:ext>
            </a:extLst>
          </p:cNvPr>
          <p:cNvSpPr/>
          <p:nvPr/>
        </p:nvSpPr>
        <p:spPr>
          <a:xfrm rot="5400000">
            <a:off x="6145801" y="460419"/>
            <a:ext cx="125412" cy="1392237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30" name="Conector reto 7">
            <a:extLst>
              <a:ext uri="{FF2B5EF4-FFF2-40B4-BE49-F238E27FC236}">
                <a16:creationId xmlns:a16="http://schemas.microsoft.com/office/drawing/2014/main" id="{591284AD-F0A8-9742-FA1B-3EAB43EE17BD}"/>
              </a:ext>
            </a:extLst>
          </p:cNvPr>
          <p:cNvCxnSpPr/>
          <p:nvPr/>
        </p:nvCxnSpPr>
        <p:spPr>
          <a:xfrm>
            <a:off x="5221532" y="-784456"/>
            <a:ext cx="0" cy="7797800"/>
          </a:xfrm>
          <a:prstGeom prst="line">
            <a:avLst/>
          </a:prstGeom>
          <a:ln>
            <a:gradFill>
              <a:gsLst>
                <a:gs pos="0">
                  <a:srgbClr val="04264D"/>
                </a:gs>
                <a:gs pos="100000">
                  <a:srgbClr val="D43C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Agrupar 8">
            <a:extLst>
              <a:ext uri="{FF2B5EF4-FFF2-40B4-BE49-F238E27FC236}">
                <a16:creationId xmlns:a16="http://schemas.microsoft.com/office/drawing/2014/main" id="{9EE038CC-463C-E60D-FE92-EACF10BBE81D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2730269"/>
            <a:ext cx="323850" cy="323850"/>
            <a:chOff x="4371975" y="2816225"/>
            <a:chExt cx="469900" cy="469900"/>
          </a:xfrm>
        </p:grpSpPr>
        <p:sp>
          <p:nvSpPr>
            <p:cNvPr id="33" name="Elipse 25">
              <a:extLst>
                <a:ext uri="{FF2B5EF4-FFF2-40B4-BE49-F238E27FC236}">
                  <a16:creationId xmlns:a16="http://schemas.microsoft.com/office/drawing/2014/main" id="{77DF9FEA-7AF1-CE41-4E00-C8337BFFE095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4" name="Elipse 26">
              <a:extLst>
                <a:ext uri="{FF2B5EF4-FFF2-40B4-BE49-F238E27FC236}">
                  <a16:creationId xmlns:a16="http://schemas.microsoft.com/office/drawing/2014/main" id="{CC7FF7EC-99A4-73EF-B005-52048E069B12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5" name="Agrupar 8">
            <a:extLst>
              <a:ext uri="{FF2B5EF4-FFF2-40B4-BE49-F238E27FC236}">
                <a16:creationId xmlns:a16="http://schemas.microsoft.com/office/drawing/2014/main" id="{24398C1A-B8C6-ACD2-AEB0-E913754602B3}"/>
              </a:ext>
            </a:extLst>
          </p:cNvPr>
          <p:cNvGrpSpPr>
            <a:grpSpLocks/>
          </p:cNvGrpSpPr>
          <p:nvPr/>
        </p:nvGrpSpPr>
        <p:grpSpPr bwMode="auto">
          <a:xfrm>
            <a:off x="5059607" y="3400848"/>
            <a:ext cx="323850" cy="323850"/>
            <a:chOff x="4371975" y="2816225"/>
            <a:chExt cx="469900" cy="469900"/>
          </a:xfrm>
        </p:grpSpPr>
        <p:sp>
          <p:nvSpPr>
            <p:cNvPr id="36" name="Elipse 25">
              <a:extLst>
                <a:ext uri="{FF2B5EF4-FFF2-40B4-BE49-F238E27FC236}">
                  <a16:creationId xmlns:a16="http://schemas.microsoft.com/office/drawing/2014/main" id="{83623F3A-6491-9AF5-0335-D84D463FA344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7" name="Elipse 26">
              <a:extLst>
                <a:ext uri="{FF2B5EF4-FFF2-40B4-BE49-F238E27FC236}">
                  <a16:creationId xmlns:a16="http://schemas.microsoft.com/office/drawing/2014/main" id="{1A09F08D-B838-4EE1-0C13-92C00357C9B5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8" name="Agrupar 8">
            <a:extLst>
              <a:ext uri="{FF2B5EF4-FFF2-40B4-BE49-F238E27FC236}">
                <a16:creationId xmlns:a16="http://schemas.microsoft.com/office/drawing/2014/main" id="{F9753281-11DF-DD78-752F-B1BDE3FAA3FA}"/>
              </a:ext>
            </a:extLst>
          </p:cNvPr>
          <p:cNvGrpSpPr>
            <a:grpSpLocks/>
          </p:cNvGrpSpPr>
          <p:nvPr/>
        </p:nvGrpSpPr>
        <p:grpSpPr bwMode="auto">
          <a:xfrm>
            <a:off x="5062594" y="4323556"/>
            <a:ext cx="323850" cy="323850"/>
            <a:chOff x="4371975" y="2816225"/>
            <a:chExt cx="469900" cy="469900"/>
          </a:xfrm>
        </p:grpSpPr>
        <p:sp>
          <p:nvSpPr>
            <p:cNvPr id="39" name="Elipse 25">
              <a:extLst>
                <a:ext uri="{FF2B5EF4-FFF2-40B4-BE49-F238E27FC236}">
                  <a16:creationId xmlns:a16="http://schemas.microsoft.com/office/drawing/2014/main" id="{D1B74C03-4994-A628-BE14-A2FC4EC79EDD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0" name="Elipse 26">
              <a:extLst>
                <a:ext uri="{FF2B5EF4-FFF2-40B4-BE49-F238E27FC236}">
                  <a16:creationId xmlns:a16="http://schemas.microsoft.com/office/drawing/2014/main" id="{F498191A-704A-8B3F-734C-EC9CA86335FF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1" name="Agrupar 8">
            <a:extLst>
              <a:ext uri="{FF2B5EF4-FFF2-40B4-BE49-F238E27FC236}">
                <a16:creationId xmlns:a16="http://schemas.microsoft.com/office/drawing/2014/main" id="{40E5CD08-F327-D2DC-4434-8DCEACEF8A01}"/>
              </a:ext>
            </a:extLst>
          </p:cNvPr>
          <p:cNvGrpSpPr>
            <a:grpSpLocks/>
          </p:cNvGrpSpPr>
          <p:nvPr/>
        </p:nvGrpSpPr>
        <p:grpSpPr bwMode="auto">
          <a:xfrm>
            <a:off x="5062594" y="5122188"/>
            <a:ext cx="323850" cy="323850"/>
            <a:chOff x="4371975" y="2816225"/>
            <a:chExt cx="469900" cy="469900"/>
          </a:xfrm>
        </p:grpSpPr>
        <p:sp>
          <p:nvSpPr>
            <p:cNvPr id="42" name="Elipse 25">
              <a:extLst>
                <a:ext uri="{FF2B5EF4-FFF2-40B4-BE49-F238E27FC236}">
                  <a16:creationId xmlns:a16="http://schemas.microsoft.com/office/drawing/2014/main" id="{FC3CB82B-DD06-5CD7-21E6-A82E8FE70FCA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3" name="Elipse 26">
              <a:extLst>
                <a:ext uri="{FF2B5EF4-FFF2-40B4-BE49-F238E27FC236}">
                  <a16:creationId xmlns:a16="http://schemas.microsoft.com/office/drawing/2014/main" id="{C17F82A0-9C3D-9C5B-3C05-ECF4F273C9C3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44" name="Agrupar 8">
            <a:extLst>
              <a:ext uri="{FF2B5EF4-FFF2-40B4-BE49-F238E27FC236}">
                <a16:creationId xmlns:a16="http://schemas.microsoft.com/office/drawing/2014/main" id="{DB1C45D8-6EF1-0123-7DE9-FA42D2C533E9}"/>
              </a:ext>
            </a:extLst>
          </p:cNvPr>
          <p:cNvGrpSpPr>
            <a:grpSpLocks/>
          </p:cNvGrpSpPr>
          <p:nvPr/>
        </p:nvGrpSpPr>
        <p:grpSpPr bwMode="auto">
          <a:xfrm>
            <a:off x="5062594" y="5890684"/>
            <a:ext cx="323850" cy="323850"/>
            <a:chOff x="4371975" y="2816225"/>
            <a:chExt cx="469900" cy="469900"/>
          </a:xfrm>
        </p:grpSpPr>
        <p:sp>
          <p:nvSpPr>
            <p:cNvPr id="45" name="Elipse 25">
              <a:extLst>
                <a:ext uri="{FF2B5EF4-FFF2-40B4-BE49-F238E27FC236}">
                  <a16:creationId xmlns:a16="http://schemas.microsoft.com/office/drawing/2014/main" id="{E7C9C316-AF70-D1B0-8A5A-43DB98F34D50}"/>
                </a:ext>
              </a:extLst>
            </p:cNvPr>
            <p:cNvSpPr/>
            <p:nvPr/>
          </p:nvSpPr>
          <p:spPr>
            <a:xfrm>
              <a:off x="4371975" y="2816225"/>
              <a:ext cx="469900" cy="469900"/>
            </a:xfrm>
            <a:prstGeom prst="ellipse">
              <a:avLst/>
            </a:prstGeom>
            <a:noFill/>
            <a:ln>
              <a:solidFill>
                <a:srgbClr val="04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6" name="Elipse 26">
              <a:extLst>
                <a:ext uri="{FF2B5EF4-FFF2-40B4-BE49-F238E27FC236}">
                  <a16:creationId xmlns:a16="http://schemas.microsoft.com/office/drawing/2014/main" id="{FF32ADC7-1D26-F75A-C54B-F1F059460D82}"/>
                </a:ext>
              </a:extLst>
            </p:cNvPr>
            <p:cNvSpPr/>
            <p:nvPr/>
          </p:nvSpPr>
          <p:spPr>
            <a:xfrm>
              <a:off x="4494058" y="2938308"/>
              <a:ext cx="225736" cy="225736"/>
            </a:xfrm>
            <a:prstGeom prst="ellipse">
              <a:avLst/>
            </a:prstGeom>
            <a:solidFill>
              <a:srgbClr val="D4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68C1EB05-3585-6A0A-E893-6BD248A60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787" y="5430917"/>
            <a:ext cx="1758214" cy="14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87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15A18A-C072-E9FA-8475-21EB643F3ECB}"/>
              </a:ext>
            </a:extLst>
          </p:cNvPr>
          <p:cNvSpPr txBox="1"/>
          <p:nvPr/>
        </p:nvSpPr>
        <p:spPr>
          <a:xfrm>
            <a:off x="2184076" y="2549604"/>
            <a:ext cx="7823847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>
                <a:solidFill>
                  <a:srgbClr val="222222"/>
                </a:solidFill>
                <a:latin typeface="Barlow Condensed" panose="00000506000000000000" pitchFamily="2" charset="0"/>
                <a:ea typeface="Verdana"/>
              </a:rPr>
              <a:t>ENTRE 2022 A 2023 O BRASIL </a:t>
            </a:r>
          </a:p>
          <a:p>
            <a:pPr algn="ctr"/>
            <a:r>
              <a:rPr lang="pt-BR" sz="4000">
                <a:solidFill>
                  <a:srgbClr val="222222"/>
                </a:solidFill>
                <a:latin typeface="Barlow Condensed" panose="00000506000000000000" pitchFamily="2" charset="0"/>
                <a:ea typeface="Verdana"/>
              </a:rPr>
              <a:t>TEVE UM </a:t>
            </a:r>
            <a:r>
              <a:rPr lang="pt-BR" sz="4000">
                <a:gradFill>
                  <a:gsLst>
                    <a:gs pos="0">
                      <a:srgbClr val="04264D"/>
                    </a:gs>
                    <a:gs pos="100000">
                      <a:srgbClr val="FF5B19"/>
                    </a:gs>
                  </a:gsLst>
                  <a:lin ang="4800000" scaled="0"/>
                </a:gradFill>
                <a:latin typeface="Barlow Condensed SemiBold" panose="00000706000000000000" pitchFamily="2" charset="0"/>
                <a:ea typeface="Verdana"/>
              </a:rPr>
              <a:t>CRESCIMENTO DE 44% NO USO DA VIDEOTELEMETRIA.</a:t>
            </a:r>
          </a:p>
          <a:p>
            <a:pPr algn="ctr"/>
            <a:endParaRPr lang="pt-BR"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CA4E508-6C3C-2987-8D96-955E8EFE8132}"/>
              </a:ext>
            </a:extLst>
          </p:cNvPr>
          <p:cNvSpPr txBox="1"/>
          <p:nvPr/>
        </p:nvSpPr>
        <p:spPr>
          <a:xfrm>
            <a:off x="9417385" y="6357257"/>
            <a:ext cx="27746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>
                <a:latin typeface="Barlow Condensed SemiBold" panose="00000706000000000000" pitchFamily="2" charset="0"/>
                <a:cs typeface="Calibri"/>
              </a:rPr>
              <a:t>Fonte: </a:t>
            </a:r>
            <a:r>
              <a:rPr lang="pt-BR" sz="1200">
                <a:solidFill>
                  <a:srgbClr val="222222"/>
                </a:solidFill>
                <a:latin typeface="Barlow Condensed SemiBold" panose="00000706000000000000" pitchFamily="2" charset="0"/>
                <a:ea typeface="Verdana"/>
                <a:cs typeface="Calibri"/>
              </a:rPr>
              <a:t>Berg Insight Fleet Management (2023)</a:t>
            </a:r>
            <a:endParaRPr lang="pt-BR" sz="1200">
              <a:latin typeface="Barlow Condensed SemiBold" panose="00000706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C864E8E0-17B9-0198-DE0E-13994C627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5" y="0"/>
            <a:ext cx="2219325" cy="1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8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4B45D-8C81-6960-3A16-FFEC63CBA6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624" y="2212635"/>
            <a:ext cx="6615113" cy="165893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z="4000">
                <a:latin typeface="Barlow Condensed" panose="00000506000000000000" pitchFamily="2" charset="0"/>
                <a:ea typeface="+mj-lt"/>
                <a:cs typeface="+mj-lt"/>
              </a:rPr>
              <a:t>E APENAS 1% DOS VEÍCULOS NO BRASIL ESTÃO CONECTADOS COM DISPOSITIVOS DE VIDEOTELEMETRIA.</a:t>
            </a:r>
            <a:endParaRPr lang="pt-BR" sz="4000">
              <a:latin typeface="Barlow Condensed" panose="00000506000000000000" pitchFamily="2" charset="0"/>
              <a:cs typeface="Calibri Ligh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5EDA52-95ED-DDDC-64C9-5394487D90E2}"/>
              </a:ext>
            </a:extLst>
          </p:cNvPr>
          <p:cNvSpPr txBox="1"/>
          <p:nvPr/>
        </p:nvSpPr>
        <p:spPr>
          <a:xfrm>
            <a:off x="9079345" y="6346520"/>
            <a:ext cx="38837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>
                <a:latin typeface="Barlow Condensed" panose="00000506000000000000" pitchFamily="2" charset="0"/>
                <a:cs typeface="Calibri"/>
              </a:rPr>
              <a:t>Fonte: </a:t>
            </a:r>
            <a:r>
              <a:rPr lang="pt-BR" sz="1200">
                <a:solidFill>
                  <a:srgbClr val="222222"/>
                </a:solidFill>
                <a:latin typeface="Barlow Condensed" panose="00000506000000000000" pitchFamily="2" charset="0"/>
                <a:ea typeface="Verdana"/>
                <a:cs typeface="Calibri"/>
              </a:rPr>
              <a:t>Berg Insight Fleet Management (2022 e 2023)</a:t>
            </a:r>
            <a:endParaRPr lang="pt-BR" sz="1200">
              <a:latin typeface="Barlow Condensed" panose="00000506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304B3F-BDC5-F8F6-292A-76042C5621BC}"/>
              </a:ext>
            </a:extLst>
          </p:cNvPr>
          <p:cNvSpPr/>
          <p:nvPr/>
        </p:nvSpPr>
        <p:spPr>
          <a:xfrm>
            <a:off x="941033" y="4110361"/>
            <a:ext cx="3107183" cy="488272"/>
          </a:xfrm>
          <a:prstGeom prst="roundRect">
            <a:avLst>
              <a:gd name="adj" fmla="val 7576"/>
            </a:avLst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3AC52-2D7C-2AD5-E1F1-0C1B78778607}"/>
              </a:ext>
            </a:extLst>
          </p:cNvPr>
          <p:cNvSpPr txBox="1"/>
          <p:nvPr/>
        </p:nvSpPr>
        <p:spPr>
          <a:xfrm>
            <a:off x="1029808" y="4169831"/>
            <a:ext cx="301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>
                <a:solidFill>
                  <a:schemeClr val="bg1"/>
                </a:solidFill>
                <a:latin typeface="Barlow Condensed SemiBold" panose="00000706000000000000" pitchFamily="2" charset="0"/>
                <a:cs typeface="Calibri"/>
              </a:rPr>
              <a:t>A SUA FROTA VAI SER A PRÓXIMA? 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EA9E2FD2-0434-803F-363C-D228419F5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1"/>
            <a:ext cx="2764270" cy="22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3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2F063B-7BCD-CD44-7F84-099F4B563BA9}"/>
              </a:ext>
            </a:extLst>
          </p:cNvPr>
          <p:cNvSpPr txBox="1"/>
          <p:nvPr/>
        </p:nvSpPr>
        <p:spPr>
          <a:xfrm>
            <a:off x="6819937" y="2105561"/>
            <a:ext cx="482408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srgbClr val="04264D"/>
                </a:solidFill>
                <a:latin typeface="Barlow Condensed SemiBold" panose="00000706000000000000" pitchFamily="2" charset="0"/>
              </a:rPr>
              <a:t>FALE COM 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4264D"/>
                </a:solidFill>
                <a:latin typeface="Barlow Condensed SemiBold" panose="00000706000000000000" pitchFamily="2" charset="0"/>
              </a:rPr>
              <a:t>[TECTRACKER MONITORAMENTO]</a:t>
            </a:r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95B07CCC-D49D-BC71-F06A-BD0C31E3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5" y="3609975"/>
            <a:ext cx="362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en-US" dirty="0">
                <a:solidFill>
                  <a:srgbClr val="04264D"/>
                </a:solidFill>
                <a:latin typeface="Barlow Condensed" panose="00000506000000000000" pitchFamily="2" charset="0"/>
              </a:rPr>
              <a:t>+55 19 3462-2340</a:t>
            </a:r>
          </a:p>
          <a:p>
            <a:pPr eaLnBrk="1" hangingPunct="1"/>
            <a:r>
              <a:rPr lang="pt-BR" altLang="en-US" dirty="0">
                <a:solidFill>
                  <a:srgbClr val="04264D"/>
                </a:solidFill>
                <a:latin typeface="Barlow Condensed" panose="00000506000000000000" pitchFamily="2" charset="0"/>
              </a:rPr>
              <a:t>monitoramento@tectracker.com.br</a:t>
            </a:r>
          </a:p>
          <a:p>
            <a:pPr eaLnBrk="1" hangingPunct="1"/>
            <a:r>
              <a:rPr lang="pt-BR" altLang="en-US" dirty="0">
                <a:solidFill>
                  <a:srgbClr val="04264D"/>
                </a:solidFill>
                <a:latin typeface="Barlow Condensed" panose="00000506000000000000" pitchFamily="2" charset="0"/>
              </a:rPr>
              <a:t> www.tectracker.com.br</a:t>
            </a:r>
          </a:p>
          <a:p>
            <a:pPr eaLnBrk="1" hangingPunct="1"/>
            <a:r>
              <a:rPr lang="pt-BR" altLang="en-US" dirty="0">
                <a:solidFill>
                  <a:srgbClr val="04264D"/>
                </a:solidFill>
                <a:latin typeface="Barlow Condensed" panose="00000506000000000000" pitchFamily="2" charset="0"/>
              </a:rPr>
              <a:t>    @tectracker_monitoramento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AFAAF0B-0AE7-B554-F50E-096758D838C2}"/>
              </a:ext>
            </a:extLst>
          </p:cNvPr>
          <p:cNvSpPr/>
          <p:nvPr/>
        </p:nvSpPr>
        <p:spPr>
          <a:xfrm rot="10800000" flipH="1">
            <a:off x="5846763" y="1722438"/>
            <a:ext cx="49212" cy="3413125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FF5B19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87D27A56-A31C-0B57-36ED-C4AA2711D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651" t="31613" r="71276" b="31009"/>
          <a:stretch/>
        </p:blipFill>
        <p:spPr>
          <a:xfrm>
            <a:off x="6873875" y="4505581"/>
            <a:ext cx="242915" cy="2308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87FCD84-7AE2-B9F4-A3DC-B75FC4F738E9}"/>
              </a:ext>
            </a:extLst>
          </p:cNvPr>
          <p:cNvSpPr txBox="1"/>
          <p:nvPr/>
        </p:nvSpPr>
        <p:spPr>
          <a:xfrm>
            <a:off x="0" y="661415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eepngimg.com/png/69662-instagram-media-brand-social-logo-photography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0CFA2BD3-A100-435E-847D-29F8247E2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" y="908359"/>
            <a:ext cx="57150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9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B031A-C9BA-5FCC-B29F-D7100634BA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515" y="2075634"/>
            <a:ext cx="4678363" cy="2559163"/>
          </a:xfrm>
          <a:noFill/>
        </p:spPr>
        <p:txBody>
          <a:bodyPr>
            <a:noAutofit/>
          </a:bodyPr>
          <a:lstStyle/>
          <a:p>
            <a:r>
              <a:rPr lang="pt-BR" b="1" baseline="0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QUAL O PROBLEMA DE MERCADO QUE A </a:t>
            </a:r>
            <a:r>
              <a:rPr lang="pt-BR" b="1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VIDEOTELEMETRIA </a:t>
            </a:r>
            <a:r>
              <a:rPr lang="pt-BR" b="1" baseline="0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PODE AJUDAR?</a:t>
            </a:r>
            <a:endParaRPr lang="pt-BR" sz="5400">
              <a:gradFill>
                <a:gsLst>
                  <a:gs pos="0">
                    <a:srgbClr val="04274D"/>
                  </a:gs>
                  <a:gs pos="100000">
                    <a:srgbClr val="D43C00"/>
                  </a:gs>
                </a:gsLst>
                <a:lin ang="8400000" scaled="0"/>
              </a:gradFill>
              <a:latin typeface="Barlow Condensed SemiBold" panose="00000706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6530E-4C3C-1281-B852-89AEEB706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"/>
          <a:stretch/>
        </p:blipFill>
        <p:spPr>
          <a:xfrm>
            <a:off x="5715955" y="0"/>
            <a:ext cx="9415890" cy="6858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BF07D997-F3CB-A39D-6DE0-28C17DE74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6478"/>
            <a:ext cx="2638425" cy="21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818A3AFD-ED8B-36D4-6363-0EBD4745D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61" y="1625644"/>
            <a:ext cx="3378526" cy="199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</a:pPr>
            <a:r>
              <a:rPr lang="pt-BR" sz="4000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Brasil é o 3° país com mais mortes no trânsito em todo o mundo.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C886D895-1390-751C-6025-C897AB5E6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790575"/>
            <a:ext cx="4464050" cy="3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altLang="en-US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FFF0524-BFD1-BCA0-8334-D0F4CF7722BC}"/>
              </a:ext>
            </a:extLst>
          </p:cNvPr>
          <p:cNvSpPr/>
          <p:nvPr/>
        </p:nvSpPr>
        <p:spPr>
          <a:xfrm>
            <a:off x="4558908" y="513437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635E0D3A-912F-5E93-8C9D-8ED69312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07" y="765834"/>
            <a:ext cx="4464050" cy="82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800" b="1">
                <a:solidFill>
                  <a:srgbClr val="101F26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64 mil</a:t>
            </a:r>
            <a:r>
              <a:rPr lang="pt-BR" altLang="en-US">
                <a:solidFill>
                  <a:srgbClr val="101F26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 </a:t>
            </a:r>
            <a:br>
              <a:rPr lang="pt-BR" altLang="en-US">
                <a:solidFill>
                  <a:srgbClr val="101F26"/>
                </a:solidFill>
                <a:latin typeface="Barlow Condensed SemiBold" panose="00000706000000000000" pitchFamily="2" charset="0"/>
                <a:ea typeface="Calibri"/>
                <a:cs typeface="Calibri"/>
              </a:rPr>
            </a:br>
            <a:r>
              <a:rPr lang="pt-BR" altLang="en-US">
                <a:solidFill>
                  <a:srgbClr val="101F26"/>
                </a:solidFill>
                <a:latin typeface="Barlow Condensed Medium" panose="00000606000000000000" pitchFamily="2" charset="0"/>
                <a:ea typeface="Calibri"/>
                <a:cs typeface="Calibri"/>
              </a:rPr>
              <a:t>acidentes registrados em todo o Brasil </a:t>
            </a:r>
            <a:endParaRPr lang="pt-BR" altLang="en-US">
              <a:solidFill>
                <a:srgbClr val="101F26"/>
              </a:solidFill>
              <a:latin typeface="Barlow Condensed Medium" panose="000006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A33115E-C2EB-DC5E-9D8C-0092B6BF1CCB}"/>
              </a:ext>
            </a:extLst>
          </p:cNvPr>
          <p:cNvSpPr/>
          <p:nvPr/>
        </p:nvSpPr>
        <p:spPr>
          <a:xfrm>
            <a:off x="4558908" y="1966000"/>
            <a:ext cx="1074738" cy="1074737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id="{F4A92FDC-3E25-E882-3BE7-086947AA6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07" y="2224762"/>
            <a:ext cx="4773613" cy="82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800" b="1">
                <a:solidFill>
                  <a:srgbClr val="3C3C3C"/>
                </a:solidFill>
                <a:latin typeface="Barlow Condensed SemiBold" panose="00000706000000000000" pitchFamily="2" charset="0"/>
                <a:cs typeface="Calibri"/>
              </a:rPr>
              <a:t>84 vítimas</a:t>
            </a:r>
            <a:r>
              <a:rPr lang="pt-BR" altLang="en-US">
                <a:solidFill>
                  <a:srgbClr val="3C3C3C"/>
                </a:solidFill>
                <a:latin typeface="Barlow Condensed SemiBold" panose="00000706000000000000" pitchFamily="2" charset="0"/>
                <a:cs typeface="Calibri"/>
              </a:rPr>
              <a:t> </a:t>
            </a:r>
            <a:br>
              <a:rPr lang="pt-BR" altLang="en-US">
                <a:solidFill>
                  <a:srgbClr val="3C3C3C"/>
                </a:solidFill>
                <a:latin typeface="Barlow Condensed SemiBold" panose="00000706000000000000" pitchFamily="2" charset="0"/>
                <a:cs typeface="Calibri"/>
              </a:rPr>
            </a:br>
            <a:r>
              <a:rPr lang="pt-BR" altLang="en-US">
                <a:solidFill>
                  <a:srgbClr val="3C3C3C"/>
                </a:solidFill>
                <a:latin typeface="Barlow Condensed Medium" panose="00000606000000000000" pitchFamily="2" charset="0"/>
                <a:cs typeface="Calibri"/>
              </a:rPr>
              <a:t>fatais por dia </a:t>
            </a:r>
            <a:endParaRPr lang="pt-BR" altLang="en-US" b="1">
              <a:solidFill>
                <a:srgbClr val="3C3C3C"/>
              </a:solidFill>
              <a:latin typeface="Barlow Condensed Medium" panose="000006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2DCE039-E54A-D82A-22A2-C853CA6204C8}"/>
              </a:ext>
            </a:extLst>
          </p:cNvPr>
          <p:cNvSpPr/>
          <p:nvPr/>
        </p:nvSpPr>
        <p:spPr>
          <a:xfrm>
            <a:off x="4558908" y="3424912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CaixaDeTexto 11">
            <a:extLst>
              <a:ext uri="{FF2B5EF4-FFF2-40B4-BE49-F238E27FC236}">
                <a16:creationId xmlns:a16="http://schemas.microsoft.com/office/drawing/2014/main" id="{AA5A3614-459C-7CF5-27AE-F9A353EFE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07" y="3683675"/>
            <a:ext cx="4914900" cy="75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400" b="1">
                <a:solidFill>
                  <a:srgbClr val="444444"/>
                </a:solidFill>
                <a:latin typeface="Barlow Condensed SemiBold" panose="00000706000000000000" pitchFamily="2" charset="0"/>
                <a:cs typeface="Calibri"/>
              </a:rPr>
              <a:t>3 óbitos</a:t>
            </a:r>
            <a:br>
              <a:rPr lang="pt-BR" altLang="en-US" sz="2400" b="1">
                <a:solidFill>
                  <a:srgbClr val="444444"/>
                </a:solidFill>
                <a:latin typeface="Barlow Condensed SemiBold" panose="00000706000000000000" pitchFamily="2" charset="0"/>
                <a:cs typeface="Calibri"/>
              </a:rPr>
            </a:br>
            <a:r>
              <a:rPr lang="pt-BR" altLang="en-US">
                <a:solidFill>
                  <a:srgbClr val="444444"/>
                </a:solidFill>
                <a:latin typeface="Barlow Condensed Medium" panose="00000606000000000000" pitchFamily="2" charset="0"/>
                <a:cs typeface="Calibri"/>
              </a:rPr>
              <a:t>por hora</a:t>
            </a:r>
            <a:endParaRPr lang="pt-BR" altLang="en-US">
              <a:solidFill>
                <a:srgbClr val="444444"/>
              </a:solidFill>
              <a:latin typeface="Barlow Condensed Medium" panose="000006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AE3FF43-8FB0-7996-CF05-6A7625159787}"/>
              </a:ext>
            </a:extLst>
          </p:cNvPr>
          <p:cNvSpPr txBox="1"/>
          <p:nvPr/>
        </p:nvSpPr>
        <p:spPr>
          <a:xfrm>
            <a:off x="295667" y="6038851"/>
            <a:ext cx="1685534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100">
                <a:solidFill>
                  <a:srgbClr val="04264D"/>
                </a:solidFill>
                <a:latin typeface="Barlow Condensed" panose="00000506000000000000" pitchFamily="2" charset="0"/>
                <a:ea typeface="Calibri"/>
                <a:cs typeface="Calibri"/>
              </a:rPr>
              <a:t>*Dados </a:t>
            </a:r>
            <a:r>
              <a:rPr lang="pt-BR" sz="1100">
                <a:solidFill>
                  <a:srgbClr val="04264D"/>
                </a:solidFill>
                <a:latin typeface="Barlow Condensed" panose="00000506000000000000" pitchFamily="2" charset="0"/>
                <a:ea typeface="+mn-lt"/>
                <a:cs typeface="+mn-lt"/>
              </a:rPr>
              <a:t>IBGE (2021) e Status Report on Road Safety e relatório da OMS</a:t>
            </a:r>
          </a:p>
          <a:p>
            <a:endParaRPr lang="pt-BR">
              <a:ea typeface="+mn-lt"/>
              <a:cs typeface="+mn-lt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848D86C-2995-855D-8243-844C464E032C}"/>
              </a:ext>
            </a:extLst>
          </p:cNvPr>
          <p:cNvSpPr/>
          <p:nvPr/>
        </p:nvSpPr>
        <p:spPr>
          <a:xfrm>
            <a:off x="4558908" y="4959350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2" name="CaixaDeTexto 11">
            <a:extLst>
              <a:ext uri="{FF2B5EF4-FFF2-40B4-BE49-F238E27FC236}">
                <a16:creationId xmlns:a16="http://schemas.microsoft.com/office/drawing/2014/main" id="{BC0B7A8E-D6A4-6490-6C20-45AA2C7C7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369" y="5082413"/>
            <a:ext cx="4914900" cy="76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444444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Totalizando 1,35 milhão</a:t>
            </a:r>
            <a:br>
              <a:rPr lang="pt-BR" sz="2800" b="1">
                <a:solidFill>
                  <a:srgbClr val="444444"/>
                </a:solidFill>
                <a:latin typeface="Calibri"/>
                <a:ea typeface="Calibri"/>
                <a:cs typeface="Calibri"/>
              </a:rPr>
            </a:br>
            <a:r>
              <a:rPr lang="pt-BR">
                <a:solidFill>
                  <a:srgbClr val="444444"/>
                </a:solidFill>
                <a:latin typeface="Barlow Condensed Medium" panose="00000606000000000000" pitchFamily="2" charset="0"/>
                <a:ea typeface="Calibri"/>
                <a:cs typeface="Calibri"/>
              </a:rPr>
              <a:t>de vítimas anualmente.</a:t>
            </a:r>
            <a:endParaRPr lang="pt-BR" altLang="en-US">
              <a:solidFill>
                <a:srgbClr val="444444"/>
              </a:solidFill>
              <a:latin typeface="Barlow Condensed Medium" panose="000006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0381397-70BA-337D-784B-184E00C3444B}"/>
              </a:ext>
            </a:extLst>
          </p:cNvPr>
          <p:cNvSpPr txBox="1"/>
          <p:nvPr/>
        </p:nvSpPr>
        <p:spPr>
          <a:xfrm>
            <a:off x="699369" y="3344189"/>
            <a:ext cx="337680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>
              <a:ea typeface="+mn-lt"/>
              <a:cs typeface="+mn-lt"/>
            </a:endParaRPr>
          </a:p>
          <a:p>
            <a:r>
              <a:rPr lang="pt-BR" sz="1400">
                <a:latin typeface="Barlow Condensed" panose="00000506000000000000" pitchFamily="2" charset="0"/>
                <a:cs typeface="Calibri"/>
              </a:rPr>
              <a:t>Configurada também como</a:t>
            </a:r>
          </a:p>
          <a:p>
            <a:pPr algn="just"/>
            <a:r>
              <a:rPr lang="pt-BR" sz="1400">
                <a:latin typeface="Barlow Condensed" panose="00000506000000000000" pitchFamily="2" charset="0"/>
                <a:ea typeface="+mn-lt"/>
                <a:cs typeface="+mn-lt"/>
              </a:rPr>
              <a:t>8ª principal causa de mortes no país</a:t>
            </a:r>
            <a:endParaRPr lang="pt-BR" sz="1400">
              <a:latin typeface="Barlow Condensed" panose="00000506000000000000" pitchFamily="2" charset="0"/>
              <a:cs typeface="Calibri" panose="020F0502020204030204"/>
            </a:endParaRPr>
          </a:p>
        </p:txBody>
      </p:sp>
      <p:sp>
        <p:nvSpPr>
          <p:cNvPr id="26" name="CaixaDeTexto 12">
            <a:extLst>
              <a:ext uri="{FF2B5EF4-FFF2-40B4-BE49-F238E27FC236}">
                <a16:creationId xmlns:a16="http://schemas.microsoft.com/office/drawing/2014/main" id="{2E10F291-CBF1-15E9-10BD-991CB0B103C2}"/>
              </a:ext>
            </a:extLst>
          </p:cNvPr>
          <p:cNvSpPr txBox="1"/>
          <p:nvPr/>
        </p:nvSpPr>
        <p:spPr>
          <a:xfrm>
            <a:off x="6033370" y="5741227"/>
            <a:ext cx="6410933" cy="5696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400">
                <a:solidFill>
                  <a:srgbClr val="000000"/>
                </a:solidFill>
                <a:latin typeface="Barlow Condensed Medium" panose="00000606000000000000" pitchFamily="2" charset="0"/>
                <a:ea typeface="Calibri"/>
                <a:cs typeface="Calibri"/>
              </a:rPr>
              <a:t>Com uma frota que ultrapassa os 115 milhões de veículos.</a:t>
            </a:r>
            <a:r>
              <a:rPr lang="pt-BR" sz="3200">
                <a:solidFill>
                  <a:srgbClr val="000000"/>
                </a:solidFill>
                <a:latin typeface="Barlow Condensed Medium" panose="00000606000000000000" pitchFamily="2" charset="0"/>
                <a:ea typeface="Calibri"/>
                <a:cs typeface="Calibri"/>
              </a:rPr>
              <a:t> </a:t>
            </a:r>
            <a:endParaRPr lang="pt-BR">
              <a:latin typeface="Barlow Condensed Medium" panose="00000606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DF9AE3-1B69-4EA6-3967-8E1EB4EDFE75}"/>
              </a:ext>
            </a:extLst>
          </p:cNvPr>
          <p:cNvSpPr/>
          <p:nvPr/>
        </p:nvSpPr>
        <p:spPr>
          <a:xfrm>
            <a:off x="4777659" y="710273"/>
            <a:ext cx="637236" cy="555950"/>
          </a:xfrm>
          <a:custGeom>
            <a:avLst/>
            <a:gdLst>
              <a:gd name="connsiteX0" fmla="*/ 118691 w 857254"/>
              <a:gd name="connsiteY0" fmla="*/ 535753 h 747903"/>
              <a:gd name="connsiteX1" fmla="*/ 77162 w 857254"/>
              <a:gd name="connsiteY1" fmla="*/ 577282 h 747903"/>
              <a:gd name="connsiteX2" fmla="*/ 118691 w 857254"/>
              <a:gd name="connsiteY2" fmla="*/ 618811 h 747903"/>
              <a:gd name="connsiteX3" fmla="*/ 160220 w 857254"/>
              <a:gd name="connsiteY3" fmla="*/ 577282 h 747903"/>
              <a:gd name="connsiteX4" fmla="*/ 118691 w 857254"/>
              <a:gd name="connsiteY4" fmla="*/ 535753 h 747903"/>
              <a:gd name="connsiteX5" fmla="*/ 118691 w 857254"/>
              <a:gd name="connsiteY5" fmla="*/ 596541 h 747903"/>
              <a:gd name="connsiteX6" fmla="*/ 99431 w 857254"/>
              <a:gd name="connsiteY6" fmla="*/ 577282 h 747903"/>
              <a:gd name="connsiteX7" fmla="*/ 118691 w 857254"/>
              <a:gd name="connsiteY7" fmla="*/ 558022 h 747903"/>
              <a:gd name="connsiteX8" fmla="*/ 137951 w 857254"/>
              <a:gd name="connsiteY8" fmla="*/ 577282 h 747903"/>
              <a:gd name="connsiteX9" fmla="*/ 118691 w 857254"/>
              <a:gd name="connsiteY9" fmla="*/ 596541 h 747903"/>
              <a:gd name="connsiteX10" fmla="*/ 381610 w 857254"/>
              <a:gd name="connsiteY10" fmla="*/ 535753 h 747903"/>
              <a:gd name="connsiteX11" fmla="*/ 340081 w 857254"/>
              <a:gd name="connsiteY11" fmla="*/ 577282 h 747903"/>
              <a:gd name="connsiteX12" fmla="*/ 381610 w 857254"/>
              <a:gd name="connsiteY12" fmla="*/ 618811 h 747903"/>
              <a:gd name="connsiteX13" fmla="*/ 423139 w 857254"/>
              <a:gd name="connsiteY13" fmla="*/ 577282 h 747903"/>
              <a:gd name="connsiteX14" fmla="*/ 381610 w 857254"/>
              <a:gd name="connsiteY14" fmla="*/ 535753 h 747903"/>
              <a:gd name="connsiteX15" fmla="*/ 381610 w 857254"/>
              <a:gd name="connsiteY15" fmla="*/ 596541 h 747903"/>
              <a:gd name="connsiteX16" fmla="*/ 362350 w 857254"/>
              <a:gd name="connsiteY16" fmla="*/ 577282 h 747903"/>
              <a:gd name="connsiteX17" fmla="*/ 381610 w 857254"/>
              <a:gd name="connsiteY17" fmla="*/ 558022 h 747903"/>
              <a:gd name="connsiteX18" fmla="*/ 400869 w 857254"/>
              <a:gd name="connsiteY18" fmla="*/ 577282 h 747903"/>
              <a:gd name="connsiteX19" fmla="*/ 381610 w 857254"/>
              <a:gd name="connsiteY19" fmla="*/ 596541 h 747903"/>
              <a:gd name="connsiteX20" fmla="*/ 323650 w 857254"/>
              <a:gd name="connsiteY20" fmla="*/ 557279 h 747903"/>
              <a:gd name="connsiteX21" fmla="*/ 312515 w 857254"/>
              <a:gd name="connsiteY21" fmla="*/ 568414 h 747903"/>
              <a:gd name="connsiteX22" fmla="*/ 187776 w 857254"/>
              <a:gd name="connsiteY22" fmla="*/ 568414 h 747903"/>
              <a:gd name="connsiteX23" fmla="*/ 176641 w 857254"/>
              <a:gd name="connsiteY23" fmla="*/ 557279 h 747903"/>
              <a:gd name="connsiteX24" fmla="*/ 187776 w 857254"/>
              <a:gd name="connsiteY24" fmla="*/ 546145 h 747903"/>
              <a:gd name="connsiteX25" fmla="*/ 312515 w 857254"/>
              <a:gd name="connsiteY25" fmla="*/ 546145 h 747903"/>
              <a:gd name="connsiteX26" fmla="*/ 323650 w 857254"/>
              <a:gd name="connsiteY26" fmla="*/ 557279 h 747903"/>
              <a:gd name="connsiteX27" fmla="*/ 323650 w 857254"/>
              <a:gd name="connsiteY27" fmla="*/ 597275 h 747903"/>
              <a:gd name="connsiteX28" fmla="*/ 312515 w 857254"/>
              <a:gd name="connsiteY28" fmla="*/ 608409 h 747903"/>
              <a:gd name="connsiteX29" fmla="*/ 187776 w 857254"/>
              <a:gd name="connsiteY29" fmla="*/ 608409 h 747903"/>
              <a:gd name="connsiteX30" fmla="*/ 176641 w 857254"/>
              <a:gd name="connsiteY30" fmla="*/ 597275 h 747903"/>
              <a:gd name="connsiteX31" fmla="*/ 187776 w 857254"/>
              <a:gd name="connsiteY31" fmla="*/ 586140 h 747903"/>
              <a:gd name="connsiteX32" fmla="*/ 312515 w 857254"/>
              <a:gd name="connsiteY32" fmla="*/ 586140 h 747903"/>
              <a:gd name="connsiteX33" fmla="*/ 323650 w 857254"/>
              <a:gd name="connsiteY33" fmla="*/ 597275 h 747903"/>
              <a:gd name="connsiteX34" fmla="*/ 846677 w 857254"/>
              <a:gd name="connsiteY34" fmla="*/ 361388 h 747903"/>
              <a:gd name="connsiteX35" fmla="*/ 820303 w 857254"/>
              <a:gd name="connsiteY35" fmla="*/ 360064 h 747903"/>
              <a:gd name="connsiteX36" fmla="*/ 786832 w 857254"/>
              <a:gd name="connsiteY36" fmla="*/ 380771 h 747903"/>
              <a:gd name="connsiteX37" fmla="*/ 745408 w 857254"/>
              <a:gd name="connsiteY37" fmla="*/ 264890 h 747903"/>
              <a:gd name="connsiteX38" fmla="*/ 735482 w 857254"/>
              <a:gd name="connsiteY38" fmla="*/ 257518 h 747903"/>
              <a:gd name="connsiteX39" fmla="*/ 495900 w 857254"/>
              <a:gd name="connsiteY39" fmla="*/ 245507 h 747903"/>
              <a:gd name="connsiteX40" fmla="*/ 485337 w 857254"/>
              <a:gd name="connsiteY40" fmla="*/ 251736 h 747903"/>
              <a:gd name="connsiteX41" fmla="*/ 411471 w 857254"/>
              <a:gd name="connsiteY41" fmla="*/ 402888 h 747903"/>
              <a:gd name="connsiteX42" fmla="*/ 407013 w 857254"/>
              <a:gd name="connsiteY42" fmla="*/ 402669 h 747903"/>
              <a:gd name="connsiteX43" fmla="*/ 380381 w 857254"/>
              <a:gd name="connsiteY43" fmla="*/ 338509 h 747903"/>
              <a:gd name="connsiteX44" fmla="*/ 370103 w 857254"/>
              <a:gd name="connsiteY44" fmla="*/ 331641 h 747903"/>
              <a:gd name="connsiteX45" fmla="*/ 130207 w 857254"/>
              <a:gd name="connsiteY45" fmla="*/ 331641 h 747903"/>
              <a:gd name="connsiteX46" fmla="*/ 119977 w 857254"/>
              <a:gd name="connsiteY46" fmla="*/ 338395 h 747903"/>
              <a:gd name="connsiteX47" fmla="*/ 70209 w 857254"/>
              <a:gd name="connsiteY47" fmla="*/ 454647 h 747903"/>
              <a:gd name="connsiteX48" fmla="*/ 37538 w 857254"/>
              <a:gd name="connsiteY48" fmla="*/ 431540 h 747903"/>
              <a:gd name="connsiteX49" fmla="*/ 11135 w 857254"/>
              <a:gd name="connsiteY49" fmla="*/ 431540 h 747903"/>
              <a:gd name="connsiteX50" fmla="*/ 0 w 857254"/>
              <a:gd name="connsiteY50" fmla="*/ 442665 h 747903"/>
              <a:gd name="connsiteX51" fmla="*/ 0 w 857254"/>
              <a:gd name="connsiteY51" fmla="*/ 504177 h 747903"/>
              <a:gd name="connsiteX52" fmla="*/ 11135 w 857254"/>
              <a:gd name="connsiteY52" fmla="*/ 515312 h 747903"/>
              <a:gd name="connsiteX53" fmla="*/ 34319 w 857254"/>
              <a:gd name="connsiteY53" fmla="*/ 515312 h 747903"/>
              <a:gd name="connsiteX54" fmla="*/ 22241 w 857254"/>
              <a:gd name="connsiteY54" fmla="*/ 555174 h 747903"/>
              <a:gd name="connsiteX55" fmla="*/ 22241 w 857254"/>
              <a:gd name="connsiteY55" fmla="*/ 599389 h 747903"/>
              <a:gd name="connsiteX56" fmla="*/ 60674 w 857254"/>
              <a:gd name="connsiteY56" fmla="*/ 663054 h 747903"/>
              <a:gd name="connsiteX57" fmla="*/ 60674 w 857254"/>
              <a:gd name="connsiteY57" fmla="*/ 722147 h 747903"/>
              <a:gd name="connsiteX58" fmla="*/ 86430 w 857254"/>
              <a:gd name="connsiteY58" fmla="*/ 747903 h 747903"/>
              <a:gd name="connsiteX59" fmla="*/ 149095 w 857254"/>
              <a:gd name="connsiteY59" fmla="*/ 747903 h 747903"/>
              <a:gd name="connsiteX60" fmla="*/ 174850 w 857254"/>
              <a:gd name="connsiteY60" fmla="*/ 722147 h 747903"/>
              <a:gd name="connsiteX61" fmla="*/ 174850 w 857254"/>
              <a:gd name="connsiteY61" fmla="*/ 671389 h 747903"/>
              <a:gd name="connsiteX62" fmla="*/ 325460 w 857254"/>
              <a:gd name="connsiteY62" fmla="*/ 671389 h 747903"/>
              <a:gd name="connsiteX63" fmla="*/ 325460 w 857254"/>
              <a:gd name="connsiteY63" fmla="*/ 722147 h 747903"/>
              <a:gd name="connsiteX64" fmla="*/ 351215 w 857254"/>
              <a:gd name="connsiteY64" fmla="*/ 747903 h 747903"/>
              <a:gd name="connsiteX65" fmla="*/ 413880 w 857254"/>
              <a:gd name="connsiteY65" fmla="*/ 747903 h 747903"/>
              <a:gd name="connsiteX66" fmla="*/ 439636 w 857254"/>
              <a:gd name="connsiteY66" fmla="*/ 722147 h 747903"/>
              <a:gd name="connsiteX67" fmla="*/ 439636 w 857254"/>
              <a:gd name="connsiteY67" fmla="*/ 663054 h 747903"/>
              <a:gd name="connsiteX68" fmla="*/ 445227 w 857254"/>
              <a:gd name="connsiteY68" fmla="*/ 659759 h 747903"/>
              <a:gd name="connsiteX69" fmla="*/ 493900 w 857254"/>
              <a:gd name="connsiteY69" fmla="*/ 662197 h 747903"/>
              <a:gd name="connsiteX70" fmla="*/ 495205 w 857254"/>
              <a:gd name="connsiteY70" fmla="*/ 662235 h 747903"/>
              <a:gd name="connsiteX71" fmla="*/ 520913 w 857254"/>
              <a:gd name="connsiteY71" fmla="*/ 637765 h 747903"/>
              <a:gd name="connsiteX72" fmla="*/ 523456 w 857254"/>
              <a:gd name="connsiteY72" fmla="*/ 587073 h 747903"/>
              <a:gd name="connsiteX73" fmla="*/ 673875 w 857254"/>
              <a:gd name="connsiteY73" fmla="*/ 594617 h 747903"/>
              <a:gd name="connsiteX74" fmla="*/ 671332 w 857254"/>
              <a:gd name="connsiteY74" fmla="*/ 645309 h 747903"/>
              <a:gd name="connsiteX75" fmla="*/ 677970 w 857254"/>
              <a:gd name="connsiteY75" fmla="*/ 663864 h 747903"/>
              <a:gd name="connsiteX76" fmla="*/ 695773 w 857254"/>
              <a:gd name="connsiteY76" fmla="*/ 672322 h 747903"/>
              <a:gd name="connsiteX77" fmla="*/ 758361 w 857254"/>
              <a:gd name="connsiteY77" fmla="*/ 675465 h 747903"/>
              <a:gd name="connsiteX78" fmla="*/ 759666 w 857254"/>
              <a:gd name="connsiteY78" fmla="*/ 675494 h 747903"/>
              <a:gd name="connsiteX79" fmla="*/ 785374 w 857254"/>
              <a:gd name="connsiteY79" fmla="*/ 651024 h 747903"/>
              <a:gd name="connsiteX80" fmla="*/ 788337 w 857254"/>
              <a:gd name="connsiteY80" fmla="*/ 591998 h 747903"/>
              <a:gd name="connsiteX81" fmla="*/ 806253 w 857254"/>
              <a:gd name="connsiteY81" fmla="*/ 580082 h 747903"/>
              <a:gd name="connsiteX82" fmla="*/ 829913 w 857254"/>
              <a:gd name="connsiteY82" fmla="*/ 530352 h 747903"/>
              <a:gd name="connsiteX83" fmla="*/ 832123 w 857254"/>
              <a:gd name="connsiteY83" fmla="*/ 486194 h 747903"/>
              <a:gd name="connsiteX84" fmla="*/ 820912 w 857254"/>
              <a:gd name="connsiteY84" fmla="*/ 443979 h 747903"/>
              <a:gd name="connsiteX85" fmla="*/ 842486 w 857254"/>
              <a:gd name="connsiteY85" fmla="*/ 445065 h 747903"/>
              <a:gd name="connsiteX86" fmla="*/ 843058 w 857254"/>
              <a:gd name="connsiteY86" fmla="*/ 445075 h 747903"/>
              <a:gd name="connsiteX87" fmla="*/ 854164 w 857254"/>
              <a:gd name="connsiteY87" fmla="*/ 434502 h 747903"/>
              <a:gd name="connsiteX88" fmla="*/ 857241 w 857254"/>
              <a:gd name="connsiteY88" fmla="*/ 373066 h 747903"/>
              <a:gd name="connsiteX89" fmla="*/ 846677 w 857254"/>
              <a:gd name="connsiteY89" fmla="*/ 361388 h 747903"/>
              <a:gd name="connsiteX90" fmla="*/ 502110 w 857254"/>
              <a:gd name="connsiteY90" fmla="*/ 268110 h 747903"/>
              <a:gd name="connsiteX91" fmla="*/ 726939 w 857254"/>
              <a:gd name="connsiteY91" fmla="*/ 279387 h 747903"/>
              <a:gd name="connsiteX92" fmla="*/ 774344 w 857254"/>
              <a:gd name="connsiteY92" fmla="*/ 411985 h 747903"/>
              <a:gd name="connsiteX93" fmla="*/ 763819 w 857254"/>
              <a:gd name="connsiteY93" fmla="*/ 410680 h 747903"/>
              <a:gd name="connsiteX94" fmla="*/ 452371 w 857254"/>
              <a:gd name="connsiteY94" fmla="*/ 395059 h 747903"/>
              <a:gd name="connsiteX95" fmla="*/ 439836 w 857254"/>
              <a:gd name="connsiteY95" fmla="*/ 395545 h 747903"/>
              <a:gd name="connsiteX96" fmla="*/ 502110 w 857254"/>
              <a:gd name="connsiteY96" fmla="*/ 268110 h 747903"/>
              <a:gd name="connsiteX97" fmla="*/ 137551 w 857254"/>
              <a:gd name="connsiteY97" fmla="*/ 353901 h 747903"/>
              <a:gd name="connsiteX98" fmla="*/ 362664 w 857254"/>
              <a:gd name="connsiteY98" fmla="*/ 353901 h 747903"/>
              <a:gd name="connsiteX99" fmla="*/ 416652 w 857254"/>
              <a:gd name="connsiteY99" fmla="*/ 483965 h 747903"/>
              <a:gd name="connsiteX100" fmla="*/ 406070 w 857254"/>
              <a:gd name="connsiteY100" fmla="*/ 483184 h 747903"/>
              <a:gd name="connsiteX101" fmla="*/ 94231 w 857254"/>
              <a:gd name="connsiteY101" fmla="*/ 483184 h 747903"/>
              <a:gd name="connsiteX102" fmla="*/ 81734 w 857254"/>
              <a:gd name="connsiteY102" fmla="*/ 484289 h 747903"/>
              <a:gd name="connsiteX103" fmla="*/ 137551 w 857254"/>
              <a:gd name="connsiteY103" fmla="*/ 353901 h 747903"/>
              <a:gd name="connsiteX104" fmla="*/ 447513 w 857254"/>
              <a:gd name="connsiteY104" fmla="*/ 491309 h 747903"/>
              <a:gd name="connsiteX105" fmla="*/ 447513 w 857254"/>
              <a:gd name="connsiteY105" fmla="*/ 464506 h 747903"/>
              <a:gd name="connsiteX106" fmla="*/ 459953 w 857254"/>
              <a:gd name="connsiteY106" fmla="*/ 452066 h 747903"/>
              <a:gd name="connsiteX107" fmla="*/ 475221 w 857254"/>
              <a:gd name="connsiteY107" fmla="*/ 452066 h 747903"/>
              <a:gd name="connsiteX108" fmla="*/ 475221 w 857254"/>
              <a:gd name="connsiteY108" fmla="*/ 491309 h 747903"/>
              <a:gd name="connsiteX109" fmla="*/ 447513 w 857254"/>
              <a:gd name="connsiteY109" fmla="*/ 491309 h 747903"/>
              <a:gd name="connsiteX110" fmla="*/ 22269 w 857254"/>
              <a:gd name="connsiteY110" fmla="*/ 453800 h 747903"/>
              <a:gd name="connsiteX111" fmla="*/ 37538 w 857254"/>
              <a:gd name="connsiteY111" fmla="*/ 453800 h 747903"/>
              <a:gd name="connsiteX112" fmla="*/ 49978 w 857254"/>
              <a:gd name="connsiteY112" fmla="*/ 466239 h 747903"/>
              <a:gd name="connsiteX113" fmla="*/ 49978 w 857254"/>
              <a:gd name="connsiteY113" fmla="*/ 493043 h 747903"/>
              <a:gd name="connsiteX114" fmla="*/ 22269 w 857254"/>
              <a:gd name="connsiteY114" fmla="*/ 493043 h 747903"/>
              <a:gd name="connsiteX115" fmla="*/ 22269 w 857254"/>
              <a:gd name="connsiteY115" fmla="*/ 453800 h 747903"/>
              <a:gd name="connsiteX116" fmla="*/ 152581 w 857254"/>
              <a:gd name="connsiteY116" fmla="*/ 722138 h 747903"/>
              <a:gd name="connsiteX117" fmla="*/ 149085 w 857254"/>
              <a:gd name="connsiteY117" fmla="*/ 725634 h 747903"/>
              <a:gd name="connsiteX118" fmla="*/ 86420 w 857254"/>
              <a:gd name="connsiteY118" fmla="*/ 725634 h 747903"/>
              <a:gd name="connsiteX119" fmla="*/ 82925 w 857254"/>
              <a:gd name="connsiteY119" fmla="*/ 722138 h 747903"/>
              <a:gd name="connsiteX120" fmla="*/ 82925 w 857254"/>
              <a:gd name="connsiteY120" fmla="*/ 671379 h 747903"/>
              <a:gd name="connsiteX121" fmla="*/ 94221 w 857254"/>
              <a:gd name="connsiteY121" fmla="*/ 671379 h 747903"/>
              <a:gd name="connsiteX122" fmla="*/ 152571 w 857254"/>
              <a:gd name="connsiteY122" fmla="*/ 671379 h 747903"/>
              <a:gd name="connsiteX123" fmla="*/ 152571 w 857254"/>
              <a:gd name="connsiteY123" fmla="*/ 722138 h 747903"/>
              <a:gd name="connsiteX124" fmla="*/ 417366 w 857254"/>
              <a:gd name="connsiteY124" fmla="*/ 671379 h 747903"/>
              <a:gd name="connsiteX125" fmla="*/ 417366 w 857254"/>
              <a:gd name="connsiteY125" fmla="*/ 722138 h 747903"/>
              <a:gd name="connsiteX126" fmla="*/ 413871 w 857254"/>
              <a:gd name="connsiteY126" fmla="*/ 725634 h 747903"/>
              <a:gd name="connsiteX127" fmla="*/ 351206 w 857254"/>
              <a:gd name="connsiteY127" fmla="*/ 725634 h 747903"/>
              <a:gd name="connsiteX128" fmla="*/ 347710 w 857254"/>
              <a:gd name="connsiteY128" fmla="*/ 722138 h 747903"/>
              <a:gd name="connsiteX129" fmla="*/ 347710 w 857254"/>
              <a:gd name="connsiteY129" fmla="*/ 671379 h 747903"/>
              <a:gd name="connsiteX130" fmla="*/ 406060 w 857254"/>
              <a:gd name="connsiteY130" fmla="*/ 671379 h 747903"/>
              <a:gd name="connsiteX131" fmla="*/ 417366 w 857254"/>
              <a:gd name="connsiteY131" fmla="*/ 671379 h 747903"/>
              <a:gd name="connsiteX132" fmla="*/ 406070 w 857254"/>
              <a:gd name="connsiteY132" fmla="*/ 649119 h 747903"/>
              <a:gd name="connsiteX133" fmla="*/ 336585 w 857254"/>
              <a:gd name="connsiteY133" fmla="*/ 649119 h 747903"/>
              <a:gd name="connsiteX134" fmla="*/ 163716 w 857254"/>
              <a:gd name="connsiteY134" fmla="*/ 649119 h 747903"/>
              <a:gd name="connsiteX135" fmla="*/ 94231 w 857254"/>
              <a:gd name="connsiteY135" fmla="*/ 649119 h 747903"/>
              <a:gd name="connsiteX136" fmla="*/ 44501 w 857254"/>
              <a:gd name="connsiteY136" fmla="*/ 599389 h 747903"/>
              <a:gd name="connsiteX137" fmla="*/ 44501 w 857254"/>
              <a:gd name="connsiteY137" fmla="*/ 555174 h 747903"/>
              <a:gd name="connsiteX138" fmla="*/ 66437 w 857254"/>
              <a:gd name="connsiteY138" fmla="*/ 513950 h 747903"/>
              <a:gd name="connsiteX139" fmla="*/ 67628 w 857254"/>
              <a:gd name="connsiteY139" fmla="*/ 513188 h 747903"/>
              <a:gd name="connsiteX140" fmla="*/ 94231 w 857254"/>
              <a:gd name="connsiteY140" fmla="*/ 505444 h 747903"/>
              <a:gd name="connsiteX141" fmla="*/ 406070 w 857254"/>
              <a:gd name="connsiteY141" fmla="*/ 505444 h 747903"/>
              <a:gd name="connsiteX142" fmla="*/ 430330 w 857254"/>
              <a:gd name="connsiteY142" fmla="*/ 511788 h 747903"/>
              <a:gd name="connsiteX143" fmla="*/ 431321 w 857254"/>
              <a:gd name="connsiteY143" fmla="*/ 512359 h 747903"/>
              <a:gd name="connsiteX144" fmla="*/ 455800 w 857254"/>
              <a:gd name="connsiteY144" fmla="*/ 555174 h 747903"/>
              <a:gd name="connsiteX145" fmla="*/ 455800 w 857254"/>
              <a:gd name="connsiteY145" fmla="*/ 599389 h 747903"/>
              <a:gd name="connsiteX146" fmla="*/ 406070 w 857254"/>
              <a:gd name="connsiteY146" fmla="*/ 649119 h 747903"/>
              <a:gd name="connsiteX147" fmla="*/ 501225 w 857254"/>
              <a:gd name="connsiteY147" fmla="*/ 585949 h 747903"/>
              <a:gd name="connsiteX148" fmla="*/ 498681 w 857254"/>
              <a:gd name="connsiteY148" fmla="*/ 636642 h 747903"/>
              <a:gd name="connsiteX149" fmla="*/ 495014 w 857254"/>
              <a:gd name="connsiteY149" fmla="*/ 639956 h 747903"/>
              <a:gd name="connsiteX150" fmla="*/ 466449 w 857254"/>
              <a:gd name="connsiteY150" fmla="*/ 638527 h 747903"/>
              <a:gd name="connsiteX151" fmla="*/ 478060 w 857254"/>
              <a:gd name="connsiteY151" fmla="*/ 599389 h 747903"/>
              <a:gd name="connsiteX152" fmla="*/ 478060 w 857254"/>
              <a:gd name="connsiteY152" fmla="*/ 584787 h 747903"/>
              <a:gd name="connsiteX153" fmla="*/ 492719 w 857254"/>
              <a:gd name="connsiteY153" fmla="*/ 585521 h 747903"/>
              <a:gd name="connsiteX154" fmla="*/ 501225 w 857254"/>
              <a:gd name="connsiteY154" fmla="*/ 585949 h 747903"/>
              <a:gd name="connsiteX155" fmla="*/ 763143 w 857254"/>
              <a:gd name="connsiteY155" fmla="*/ 649900 h 747903"/>
              <a:gd name="connsiteX156" fmla="*/ 761981 w 857254"/>
              <a:gd name="connsiteY156" fmla="*/ 652301 h 747903"/>
              <a:gd name="connsiteX157" fmla="*/ 759476 w 857254"/>
              <a:gd name="connsiteY157" fmla="*/ 653215 h 747903"/>
              <a:gd name="connsiteX158" fmla="*/ 696887 w 857254"/>
              <a:gd name="connsiteY158" fmla="*/ 650081 h 747903"/>
              <a:gd name="connsiteX159" fmla="*/ 694487 w 857254"/>
              <a:gd name="connsiteY159" fmla="*/ 648919 h 747903"/>
              <a:gd name="connsiteX160" fmla="*/ 693572 w 857254"/>
              <a:gd name="connsiteY160" fmla="*/ 646414 h 747903"/>
              <a:gd name="connsiteX161" fmla="*/ 696116 w 857254"/>
              <a:gd name="connsiteY161" fmla="*/ 595722 h 747903"/>
              <a:gd name="connsiteX162" fmla="*/ 765677 w 857254"/>
              <a:gd name="connsiteY162" fmla="*/ 599208 h 747903"/>
              <a:gd name="connsiteX163" fmla="*/ 763143 w 857254"/>
              <a:gd name="connsiteY163" fmla="*/ 649900 h 747903"/>
              <a:gd name="connsiteX164" fmla="*/ 809882 w 857254"/>
              <a:gd name="connsiteY164" fmla="*/ 485070 h 747903"/>
              <a:gd name="connsiteX165" fmla="*/ 807672 w 857254"/>
              <a:gd name="connsiteY165" fmla="*/ 529228 h 747903"/>
              <a:gd name="connsiteX166" fmla="*/ 791318 w 857254"/>
              <a:gd name="connsiteY166" fmla="*/ 563566 h 747903"/>
              <a:gd name="connsiteX167" fmla="*/ 755514 w 857254"/>
              <a:gd name="connsiteY167" fmla="*/ 576405 h 747903"/>
              <a:gd name="connsiteX168" fmla="*/ 686114 w 857254"/>
              <a:gd name="connsiteY168" fmla="*/ 572929 h 747903"/>
              <a:gd name="connsiteX169" fmla="*/ 686114 w 857254"/>
              <a:gd name="connsiteY169" fmla="*/ 572929 h 747903"/>
              <a:gd name="connsiteX170" fmla="*/ 513464 w 857254"/>
              <a:gd name="connsiteY170" fmla="*/ 564271 h 747903"/>
              <a:gd name="connsiteX171" fmla="*/ 513464 w 857254"/>
              <a:gd name="connsiteY171" fmla="*/ 564271 h 747903"/>
              <a:gd name="connsiteX172" fmla="*/ 478069 w 857254"/>
              <a:gd name="connsiteY172" fmla="*/ 562499 h 747903"/>
              <a:gd name="connsiteX173" fmla="*/ 478069 w 857254"/>
              <a:gd name="connsiteY173" fmla="*/ 555184 h 747903"/>
              <a:gd name="connsiteX174" fmla="*/ 464782 w 857254"/>
              <a:gd name="connsiteY174" fmla="*/ 513588 h 747903"/>
              <a:gd name="connsiteX175" fmla="*/ 486356 w 857254"/>
              <a:gd name="connsiteY175" fmla="*/ 513588 h 747903"/>
              <a:gd name="connsiteX176" fmla="*/ 497491 w 857254"/>
              <a:gd name="connsiteY176" fmla="*/ 502453 h 747903"/>
              <a:gd name="connsiteX177" fmla="*/ 497491 w 857254"/>
              <a:gd name="connsiteY177" fmla="*/ 440941 h 747903"/>
              <a:gd name="connsiteX178" fmla="*/ 486356 w 857254"/>
              <a:gd name="connsiteY178" fmla="*/ 429806 h 747903"/>
              <a:gd name="connsiteX179" fmla="*/ 459953 w 857254"/>
              <a:gd name="connsiteY179" fmla="*/ 429806 h 747903"/>
              <a:gd name="connsiteX180" fmla="*/ 427558 w 857254"/>
              <a:gd name="connsiteY180" fmla="*/ 452161 h 747903"/>
              <a:gd name="connsiteX181" fmla="*/ 417652 w 857254"/>
              <a:gd name="connsiteY181" fmla="*/ 428292 h 747903"/>
              <a:gd name="connsiteX182" fmla="*/ 451256 w 857254"/>
              <a:gd name="connsiteY182" fmla="*/ 417300 h 747903"/>
              <a:gd name="connsiteX183" fmla="*/ 762705 w 857254"/>
              <a:gd name="connsiteY183" fmla="*/ 432921 h 747903"/>
              <a:gd name="connsiteX184" fmla="*/ 787317 w 857254"/>
              <a:gd name="connsiteY184" fmla="*/ 440941 h 747903"/>
              <a:gd name="connsiteX185" fmla="*/ 787346 w 857254"/>
              <a:gd name="connsiteY185" fmla="*/ 440960 h 747903"/>
              <a:gd name="connsiteX186" fmla="*/ 797052 w 857254"/>
              <a:gd name="connsiteY186" fmla="*/ 449275 h 747903"/>
              <a:gd name="connsiteX187" fmla="*/ 809882 w 857254"/>
              <a:gd name="connsiteY187" fmla="*/ 485070 h 747903"/>
              <a:gd name="connsiteX188" fmla="*/ 832476 w 857254"/>
              <a:gd name="connsiteY188" fmla="*/ 422262 h 747903"/>
              <a:gd name="connsiteX189" fmla="*/ 804805 w 857254"/>
              <a:gd name="connsiteY189" fmla="*/ 420872 h 747903"/>
              <a:gd name="connsiteX190" fmla="*/ 806148 w 857254"/>
              <a:gd name="connsiteY190" fmla="*/ 394097 h 747903"/>
              <a:gd name="connsiteX191" fmla="*/ 819198 w 857254"/>
              <a:gd name="connsiteY191" fmla="*/ 382295 h 747903"/>
              <a:gd name="connsiteX192" fmla="*/ 834447 w 857254"/>
              <a:gd name="connsiteY192" fmla="*/ 383057 h 747903"/>
              <a:gd name="connsiteX193" fmla="*/ 832476 w 857254"/>
              <a:gd name="connsiteY193" fmla="*/ 422262 h 747903"/>
              <a:gd name="connsiteX194" fmla="*/ 736749 w 857254"/>
              <a:gd name="connsiteY194" fmla="*/ 461953 h 747903"/>
              <a:gd name="connsiteX195" fmla="*/ 736749 w 857254"/>
              <a:gd name="connsiteY195" fmla="*/ 461953 h 747903"/>
              <a:gd name="connsiteX196" fmla="*/ 706812 w 857254"/>
              <a:gd name="connsiteY196" fmla="*/ 472631 h 747903"/>
              <a:gd name="connsiteX197" fmla="*/ 693191 w 857254"/>
              <a:gd name="connsiteY197" fmla="*/ 501348 h 747903"/>
              <a:gd name="connsiteX198" fmla="*/ 703869 w 857254"/>
              <a:gd name="connsiteY198" fmla="*/ 531285 h 747903"/>
              <a:gd name="connsiteX199" fmla="*/ 732587 w 857254"/>
              <a:gd name="connsiteY199" fmla="*/ 544906 h 747903"/>
              <a:gd name="connsiteX200" fmla="*/ 734692 w 857254"/>
              <a:gd name="connsiteY200" fmla="*/ 544963 h 747903"/>
              <a:gd name="connsiteX201" fmla="*/ 776145 w 857254"/>
              <a:gd name="connsiteY201" fmla="*/ 505511 h 747903"/>
              <a:gd name="connsiteX202" fmla="*/ 765467 w 857254"/>
              <a:gd name="connsiteY202" fmla="*/ 475574 h 747903"/>
              <a:gd name="connsiteX203" fmla="*/ 736749 w 857254"/>
              <a:gd name="connsiteY203" fmla="*/ 461953 h 747903"/>
              <a:gd name="connsiteX204" fmla="*/ 753913 w 857254"/>
              <a:gd name="connsiteY204" fmla="*/ 504396 h 747903"/>
              <a:gd name="connsiteX205" fmla="*/ 733711 w 857254"/>
              <a:gd name="connsiteY205" fmla="*/ 522665 h 747903"/>
              <a:gd name="connsiteX206" fmla="*/ 720395 w 857254"/>
              <a:gd name="connsiteY206" fmla="*/ 516350 h 747903"/>
              <a:gd name="connsiteX207" fmla="*/ 715442 w 857254"/>
              <a:gd name="connsiteY207" fmla="*/ 502463 h 747903"/>
              <a:gd name="connsiteX208" fmla="*/ 721757 w 857254"/>
              <a:gd name="connsiteY208" fmla="*/ 489147 h 747903"/>
              <a:gd name="connsiteX209" fmla="*/ 734654 w 857254"/>
              <a:gd name="connsiteY209" fmla="*/ 484175 h 747903"/>
              <a:gd name="connsiteX210" fmla="*/ 735644 w 857254"/>
              <a:gd name="connsiteY210" fmla="*/ 484203 h 747903"/>
              <a:gd name="connsiteX211" fmla="*/ 735644 w 857254"/>
              <a:gd name="connsiteY211" fmla="*/ 484203 h 747903"/>
              <a:gd name="connsiteX212" fmla="*/ 748960 w 857254"/>
              <a:gd name="connsiteY212" fmla="*/ 490518 h 747903"/>
              <a:gd name="connsiteX213" fmla="*/ 753913 w 857254"/>
              <a:gd name="connsiteY213" fmla="*/ 504396 h 747903"/>
              <a:gd name="connsiteX214" fmla="*/ 677799 w 857254"/>
              <a:gd name="connsiteY214" fmla="*/ 480555 h 747903"/>
              <a:gd name="connsiteX215" fmla="*/ 666693 w 857254"/>
              <a:gd name="connsiteY215" fmla="*/ 491128 h 747903"/>
              <a:gd name="connsiteX216" fmla="*/ 666121 w 857254"/>
              <a:gd name="connsiteY216" fmla="*/ 491119 h 747903"/>
              <a:gd name="connsiteX217" fmla="*/ 541534 w 857254"/>
              <a:gd name="connsiteY217" fmla="*/ 484870 h 747903"/>
              <a:gd name="connsiteX218" fmla="*/ 530971 w 857254"/>
              <a:gd name="connsiteY218" fmla="*/ 473192 h 747903"/>
              <a:gd name="connsiteX219" fmla="*/ 542649 w 857254"/>
              <a:gd name="connsiteY219" fmla="*/ 462629 h 747903"/>
              <a:gd name="connsiteX220" fmla="*/ 667236 w 857254"/>
              <a:gd name="connsiteY220" fmla="*/ 468878 h 747903"/>
              <a:gd name="connsiteX221" fmla="*/ 677799 w 857254"/>
              <a:gd name="connsiteY221" fmla="*/ 480555 h 747903"/>
              <a:gd name="connsiteX222" fmla="*/ 675789 w 857254"/>
              <a:gd name="connsiteY222" fmla="*/ 520503 h 747903"/>
              <a:gd name="connsiteX223" fmla="*/ 664683 w 857254"/>
              <a:gd name="connsiteY223" fmla="*/ 531076 h 747903"/>
              <a:gd name="connsiteX224" fmla="*/ 664112 w 857254"/>
              <a:gd name="connsiteY224" fmla="*/ 531066 h 747903"/>
              <a:gd name="connsiteX225" fmla="*/ 539525 w 857254"/>
              <a:gd name="connsiteY225" fmla="*/ 524818 h 747903"/>
              <a:gd name="connsiteX226" fmla="*/ 528961 w 857254"/>
              <a:gd name="connsiteY226" fmla="*/ 513140 h 747903"/>
              <a:gd name="connsiteX227" fmla="*/ 540639 w 857254"/>
              <a:gd name="connsiteY227" fmla="*/ 502577 h 747903"/>
              <a:gd name="connsiteX228" fmla="*/ 665226 w 857254"/>
              <a:gd name="connsiteY228" fmla="*/ 508826 h 747903"/>
              <a:gd name="connsiteX229" fmla="*/ 675789 w 857254"/>
              <a:gd name="connsiteY229" fmla="*/ 520503 h 747903"/>
              <a:gd name="connsiteX230" fmla="*/ 404298 w 857254"/>
              <a:gd name="connsiteY230" fmla="*/ 168497 h 747903"/>
              <a:gd name="connsiteX231" fmla="*/ 415357 w 857254"/>
              <a:gd name="connsiteY231" fmla="*/ 178327 h 747903"/>
              <a:gd name="connsiteX232" fmla="*/ 426415 w 857254"/>
              <a:gd name="connsiteY232" fmla="*/ 168497 h 747903"/>
              <a:gd name="connsiteX233" fmla="*/ 444837 w 857254"/>
              <a:gd name="connsiteY233" fmla="*/ 12440 h 747903"/>
              <a:gd name="connsiteX234" fmla="*/ 442103 w 857254"/>
              <a:gd name="connsiteY234" fmla="*/ 3734 h 747903"/>
              <a:gd name="connsiteX235" fmla="*/ 433778 w 857254"/>
              <a:gd name="connsiteY235" fmla="*/ 0 h 747903"/>
              <a:gd name="connsiteX236" fmla="*/ 396945 w 857254"/>
              <a:gd name="connsiteY236" fmla="*/ 0 h 747903"/>
              <a:gd name="connsiteX237" fmla="*/ 388620 w 857254"/>
              <a:gd name="connsiteY237" fmla="*/ 3734 h 747903"/>
              <a:gd name="connsiteX238" fmla="*/ 385886 w 857254"/>
              <a:gd name="connsiteY238" fmla="*/ 12440 h 747903"/>
              <a:gd name="connsiteX239" fmla="*/ 404298 w 857254"/>
              <a:gd name="connsiteY239" fmla="*/ 168497 h 747903"/>
              <a:gd name="connsiteX240" fmla="*/ 421253 w 857254"/>
              <a:gd name="connsiteY240" fmla="*/ 22269 h 747903"/>
              <a:gd name="connsiteX241" fmla="*/ 415357 w 857254"/>
              <a:gd name="connsiteY241" fmla="*/ 72200 h 747903"/>
              <a:gd name="connsiteX242" fmla="*/ 409461 w 857254"/>
              <a:gd name="connsiteY242" fmla="*/ 22269 h 747903"/>
              <a:gd name="connsiteX243" fmla="*/ 421253 w 857254"/>
              <a:gd name="connsiteY243" fmla="*/ 22269 h 747903"/>
              <a:gd name="connsiteX244" fmla="*/ 466601 w 857254"/>
              <a:gd name="connsiteY244" fmla="*/ 227600 h 747903"/>
              <a:gd name="connsiteX245" fmla="*/ 472735 w 857254"/>
              <a:gd name="connsiteY245" fmla="*/ 229448 h 747903"/>
              <a:gd name="connsiteX246" fmla="*/ 481108 w 857254"/>
              <a:gd name="connsiteY246" fmla="*/ 225657 h 747903"/>
              <a:gd name="connsiteX247" fmla="*/ 570081 w 857254"/>
              <a:gd name="connsiteY247" fmla="*/ 124368 h 747903"/>
              <a:gd name="connsiteX248" fmla="*/ 572748 w 857254"/>
              <a:gd name="connsiteY248" fmla="*/ 115538 h 747903"/>
              <a:gd name="connsiteX249" fmla="*/ 567852 w 857254"/>
              <a:gd name="connsiteY249" fmla="*/ 107728 h 747903"/>
              <a:gd name="connsiteX250" fmla="*/ 537115 w 857254"/>
              <a:gd name="connsiteY250" fmla="*/ 87430 h 747903"/>
              <a:gd name="connsiteX251" fmla="*/ 528009 w 857254"/>
              <a:gd name="connsiteY251" fmla="*/ 85992 h 747903"/>
              <a:gd name="connsiteX252" fmla="*/ 520941 w 857254"/>
              <a:gd name="connsiteY252" fmla="*/ 91916 h 747903"/>
              <a:gd name="connsiteX253" fmla="*/ 462705 w 857254"/>
              <a:gd name="connsiteY253" fmla="*/ 213503 h 747903"/>
              <a:gd name="connsiteX254" fmla="*/ 466601 w 857254"/>
              <a:gd name="connsiteY254" fmla="*/ 227600 h 747903"/>
              <a:gd name="connsiteX255" fmla="*/ 535496 w 857254"/>
              <a:gd name="connsiteY255" fmla="*/ 113052 h 747903"/>
              <a:gd name="connsiteX256" fmla="*/ 544916 w 857254"/>
              <a:gd name="connsiteY256" fmla="*/ 119272 h 747903"/>
              <a:gd name="connsiteX257" fmla="*/ 517646 w 857254"/>
              <a:gd name="connsiteY257" fmla="*/ 150314 h 747903"/>
              <a:gd name="connsiteX258" fmla="*/ 535496 w 857254"/>
              <a:gd name="connsiteY258" fmla="*/ 113052 h 747903"/>
              <a:gd name="connsiteX259" fmla="*/ 367770 w 857254"/>
              <a:gd name="connsiteY259" fmla="*/ 239258 h 747903"/>
              <a:gd name="connsiteX260" fmla="*/ 377095 w 857254"/>
              <a:gd name="connsiteY260" fmla="*/ 244307 h 747903"/>
              <a:gd name="connsiteX261" fmla="*/ 381848 w 857254"/>
              <a:gd name="connsiteY261" fmla="*/ 243240 h 747903"/>
              <a:gd name="connsiteX262" fmla="*/ 387715 w 857254"/>
              <a:gd name="connsiteY262" fmla="*/ 229838 h 747903"/>
              <a:gd name="connsiteX263" fmla="*/ 347339 w 857254"/>
              <a:gd name="connsiteY263" fmla="*/ 101213 h 747903"/>
              <a:gd name="connsiteX264" fmla="*/ 341186 w 857254"/>
              <a:gd name="connsiteY264" fmla="*/ 94345 h 747903"/>
              <a:gd name="connsiteX265" fmla="*/ 331965 w 857254"/>
              <a:gd name="connsiteY265" fmla="*/ 94478 h 747903"/>
              <a:gd name="connsiteX266" fmla="*/ 298656 w 857254"/>
              <a:gd name="connsiteY266" fmla="*/ 110204 h 747903"/>
              <a:gd name="connsiteX267" fmla="*/ 292694 w 857254"/>
              <a:gd name="connsiteY267" fmla="*/ 117243 h 747903"/>
              <a:gd name="connsiteX268" fmla="*/ 294084 w 857254"/>
              <a:gd name="connsiteY268" fmla="*/ 126359 h 747903"/>
              <a:gd name="connsiteX269" fmla="*/ 367770 w 857254"/>
              <a:gd name="connsiteY269" fmla="*/ 239258 h 747903"/>
              <a:gd name="connsiteX270" fmla="*/ 329917 w 857254"/>
              <a:gd name="connsiteY270" fmla="*/ 120063 h 747903"/>
              <a:gd name="connsiteX271" fmla="*/ 342290 w 857254"/>
              <a:gd name="connsiteY271" fmla="*/ 159477 h 747903"/>
              <a:gd name="connsiteX272" fmla="*/ 319716 w 857254"/>
              <a:gd name="connsiteY272" fmla="*/ 124882 h 747903"/>
              <a:gd name="connsiteX273" fmla="*/ 329917 w 857254"/>
              <a:gd name="connsiteY273" fmla="*/ 120063 h 747903"/>
              <a:gd name="connsiteX274" fmla="*/ 277082 w 857254"/>
              <a:gd name="connsiteY274" fmla="*/ 270472 h 747903"/>
              <a:gd name="connsiteX275" fmla="*/ 284836 w 857254"/>
              <a:gd name="connsiteY275" fmla="*/ 273615 h 747903"/>
              <a:gd name="connsiteX276" fmla="*/ 291694 w 857254"/>
              <a:gd name="connsiteY276" fmla="*/ 271253 h 747903"/>
              <a:gd name="connsiteX277" fmla="*/ 294465 w 857254"/>
              <a:gd name="connsiteY277" fmla="*/ 256889 h 747903"/>
              <a:gd name="connsiteX278" fmla="*/ 194453 w 857254"/>
              <a:gd name="connsiteY278" fmla="*/ 84801 h 747903"/>
              <a:gd name="connsiteX279" fmla="*/ 186938 w 857254"/>
              <a:gd name="connsiteY279" fmla="*/ 79467 h 747903"/>
              <a:gd name="connsiteX280" fmla="*/ 177975 w 857254"/>
              <a:gd name="connsiteY280" fmla="*/ 81629 h 747903"/>
              <a:gd name="connsiteX281" fmla="*/ 135131 w 857254"/>
              <a:gd name="connsiteY281" fmla="*/ 115119 h 747903"/>
              <a:gd name="connsiteX282" fmla="*/ 130874 w 857254"/>
              <a:gd name="connsiteY282" fmla="*/ 123301 h 747903"/>
              <a:gd name="connsiteX283" fmla="*/ 134236 w 857254"/>
              <a:gd name="connsiteY283" fmla="*/ 131883 h 747903"/>
              <a:gd name="connsiteX284" fmla="*/ 277082 w 857254"/>
              <a:gd name="connsiteY284" fmla="*/ 270472 h 747903"/>
              <a:gd name="connsiteX285" fmla="*/ 181613 w 857254"/>
              <a:gd name="connsiteY285" fmla="*/ 107032 h 747903"/>
              <a:gd name="connsiteX286" fmla="*/ 234648 w 857254"/>
              <a:gd name="connsiteY286" fmla="*/ 198272 h 747903"/>
              <a:gd name="connsiteX287" fmla="*/ 158896 w 857254"/>
              <a:gd name="connsiteY287" fmla="*/ 124787 h 747903"/>
              <a:gd name="connsiteX288" fmla="*/ 181613 w 857254"/>
              <a:gd name="connsiteY288" fmla="*/ 107032 h 74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857254" h="747903">
                <a:moveTo>
                  <a:pt x="118691" y="535753"/>
                </a:moveTo>
                <a:cubicBezTo>
                  <a:pt x="95793" y="535753"/>
                  <a:pt x="77162" y="554384"/>
                  <a:pt x="77162" y="577282"/>
                </a:cubicBezTo>
                <a:cubicBezTo>
                  <a:pt x="77162" y="600180"/>
                  <a:pt x="95793" y="618811"/>
                  <a:pt x="118691" y="618811"/>
                </a:cubicBezTo>
                <a:cubicBezTo>
                  <a:pt x="141589" y="618811"/>
                  <a:pt x="160220" y="600180"/>
                  <a:pt x="160220" y="577282"/>
                </a:cubicBezTo>
                <a:cubicBezTo>
                  <a:pt x="160220" y="554384"/>
                  <a:pt x="141589" y="535753"/>
                  <a:pt x="118691" y="535753"/>
                </a:cubicBezTo>
                <a:close/>
                <a:moveTo>
                  <a:pt x="118691" y="596541"/>
                </a:moveTo>
                <a:cubicBezTo>
                  <a:pt x="108071" y="596541"/>
                  <a:pt x="99431" y="587902"/>
                  <a:pt x="99431" y="577282"/>
                </a:cubicBezTo>
                <a:cubicBezTo>
                  <a:pt x="99431" y="566661"/>
                  <a:pt x="108071" y="558022"/>
                  <a:pt x="118691" y="558022"/>
                </a:cubicBezTo>
                <a:cubicBezTo>
                  <a:pt x="129311" y="558022"/>
                  <a:pt x="137951" y="566661"/>
                  <a:pt x="137951" y="577282"/>
                </a:cubicBezTo>
                <a:cubicBezTo>
                  <a:pt x="137951" y="587902"/>
                  <a:pt x="129311" y="596541"/>
                  <a:pt x="118691" y="596541"/>
                </a:cubicBezTo>
                <a:close/>
                <a:moveTo>
                  <a:pt x="381610" y="535753"/>
                </a:moveTo>
                <a:cubicBezTo>
                  <a:pt x="358712" y="535753"/>
                  <a:pt x="340081" y="554384"/>
                  <a:pt x="340081" y="577282"/>
                </a:cubicBezTo>
                <a:cubicBezTo>
                  <a:pt x="340081" y="600180"/>
                  <a:pt x="358712" y="618811"/>
                  <a:pt x="381610" y="618811"/>
                </a:cubicBezTo>
                <a:cubicBezTo>
                  <a:pt x="404508" y="618811"/>
                  <a:pt x="423139" y="600180"/>
                  <a:pt x="423139" y="577282"/>
                </a:cubicBezTo>
                <a:cubicBezTo>
                  <a:pt x="423129" y="554384"/>
                  <a:pt x="404498" y="535753"/>
                  <a:pt x="381610" y="535753"/>
                </a:cubicBezTo>
                <a:close/>
                <a:moveTo>
                  <a:pt x="381610" y="596541"/>
                </a:moveTo>
                <a:cubicBezTo>
                  <a:pt x="370989" y="596541"/>
                  <a:pt x="362350" y="587902"/>
                  <a:pt x="362350" y="577282"/>
                </a:cubicBezTo>
                <a:cubicBezTo>
                  <a:pt x="362350" y="566661"/>
                  <a:pt x="370989" y="558022"/>
                  <a:pt x="381610" y="558022"/>
                </a:cubicBezTo>
                <a:cubicBezTo>
                  <a:pt x="392230" y="558022"/>
                  <a:pt x="400869" y="566661"/>
                  <a:pt x="400869" y="577282"/>
                </a:cubicBezTo>
                <a:cubicBezTo>
                  <a:pt x="400869" y="587902"/>
                  <a:pt x="392230" y="596541"/>
                  <a:pt x="381610" y="596541"/>
                </a:cubicBezTo>
                <a:close/>
                <a:moveTo>
                  <a:pt x="323650" y="557279"/>
                </a:moveTo>
                <a:cubicBezTo>
                  <a:pt x="323650" y="563423"/>
                  <a:pt x="318668" y="568414"/>
                  <a:pt x="312515" y="568414"/>
                </a:cubicBezTo>
                <a:lnTo>
                  <a:pt x="187776" y="568414"/>
                </a:lnTo>
                <a:cubicBezTo>
                  <a:pt x="181632" y="568414"/>
                  <a:pt x="176641" y="563432"/>
                  <a:pt x="176641" y="557279"/>
                </a:cubicBezTo>
                <a:cubicBezTo>
                  <a:pt x="176641" y="551136"/>
                  <a:pt x="181623" y="546145"/>
                  <a:pt x="187776" y="546145"/>
                </a:cubicBezTo>
                <a:lnTo>
                  <a:pt x="312515" y="546145"/>
                </a:lnTo>
                <a:cubicBezTo>
                  <a:pt x="318668" y="546145"/>
                  <a:pt x="323650" y="551136"/>
                  <a:pt x="323650" y="557279"/>
                </a:cubicBezTo>
                <a:close/>
                <a:moveTo>
                  <a:pt x="323650" y="597275"/>
                </a:moveTo>
                <a:cubicBezTo>
                  <a:pt x="323650" y="603418"/>
                  <a:pt x="318668" y="608409"/>
                  <a:pt x="312515" y="608409"/>
                </a:cubicBezTo>
                <a:lnTo>
                  <a:pt x="187776" y="608409"/>
                </a:lnTo>
                <a:cubicBezTo>
                  <a:pt x="181632" y="608409"/>
                  <a:pt x="176641" y="603428"/>
                  <a:pt x="176641" y="597275"/>
                </a:cubicBezTo>
                <a:cubicBezTo>
                  <a:pt x="176641" y="591131"/>
                  <a:pt x="181623" y="586140"/>
                  <a:pt x="187776" y="586140"/>
                </a:cubicBezTo>
                <a:lnTo>
                  <a:pt x="312515" y="586140"/>
                </a:lnTo>
                <a:cubicBezTo>
                  <a:pt x="318668" y="586140"/>
                  <a:pt x="323650" y="591122"/>
                  <a:pt x="323650" y="597275"/>
                </a:cubicBezTo>
                <a:close/>
                <a:moveTo>
                  <a:pt x="846677" y="361388"/>
                </a:moveTo>
                <a:lnTo>
                  <a:pt x="820303" y="360064"/>
                </a:lnTo>
                <a:cubicBezTo>
                  <a:pt x="805548" y="359321"/>
                  <a:pt x="792470" y="367989"/>
                  <a:pt x="786832" y="380771"/>
                </a:cubicBezTo>
                <a:lnTo>
                  <a:pt x="745408" y="264890"/>
                </a:lnTo>
                <a:cubicBezTo>
                  <a:pt x="743893" y="260652"/>
                  <a:pt x="739978" y="257747"/>
                  <a:pt x="735482" y="257518"/>
                </a:cubicBezTo>
                <a:lnTo>
                  <a:pt x="495900" y="245507"/>
                </a:lnTo>
                <a:cubicBezTo>
                  <a:pt x="491385" y="245297"/>
                  <a:pt x="487299" y="247736"/>
                  <a:pt x="485337" y="251736"/>
                </a:cubicBezTo>
                <a:lnTo>
                  <a:pt x="411471" y="402888"/>
                </a:lnTo>
                <a:lnTo>
                  <a:pt x="407013" y="402669"/>
                </a:lnTo>
                <a:lnTo>
                  <a:pt x="380381" y="338509"/>
                </a:lnTo>
                <a:cubicBezTo>
                  <a:pt x="378657" y="334356"/>
                  <a:pt x="374599" y="331641"/>
                  <a:pt x="370103" y="331641"/>
                </a:cubicBezTo>
                <a:lnTo>
                  <a:pt x="130207" y="331641"/>
                </a:lnTo>
                <a:cubicBezTo>
                  <a:pt x="125749" y="331641"/>
                  <a:pt x="121720" y="334299"/>
                  <a:pt x="119977" y="338395"/>
                </a:cubicBezTo>
                <a:lnTo>
                  <a:pt x="70209" y="454647"/>
                </a:lnTo>
                <a:cubicBezTo>
                  <a:pt x="65418" y="441208"/>
                  <a:pt x="52607" y="431540"/>
                  <a:pt x="37538" y="431540"/>
                </a:cubicBezTo>
                <a:lnTo>
                  <a:pt x="11135" y="431540"/>
                </a:lnTo>
                <a:cubicBezTo>
                  <a:pt x="4982" y="431530"/>
                  <a:pt x="0" y="436521"/>
                  <a:pt x="0" y="442665"/>
                </a:cubicBezTo>
                <a:lnTo>
                  <a:pt x="0" y="504177"/>
                </a:lnTo>
                <a:cubicBezTo>
                  <a:pt x="0" y="510321"/>
                  <a:pt x="4982" y="515312"/>
                  <a:pt x="11135" y="515312"/>
                </a:cubicBezTo>
                <a:lnTo>
                  <a:pt x="34319" y="515312"/>
                </a:lnTo>
                <a:cubicBezTo>
                  <a:pt x="26699" y="526733"/>
                  <a:pt x="22241" y="540439"/>
                  <a:pt x="22241" y="555174"/>
                </a:cubicBezTo>
                <a:lnTo>
                  <a:pt x="22241" y="599389"/>
                </a:lnTo>
                <a:cubicBezTo>
                  <a:pt x="22241" y="626974"/>
                  <a:pt x="37843" y="650967"/>
                  <a:pt x="60674" y="663054"/>
                </a:cubicBezTo>
                <a:lnTo>
                  <a:pt x="60674" y="722147"/>
                </a:lnTo>
                <a:cubicBezTo>
                  <a:pt x="60674" y="736349"/>
                  <a:pt x="72228" y="747903"/>
                  <a:pt x="86430" y="747903"/>
                </a:cubicBezTo>
                <a:lnTo>
                  <a:pt x="149095" y="747903"/>
                </a:lnTo>
                <a:cubicBezTo>
                  <a:pt x="163297" y="747903"/>
                  <a:pt x="174850" y="736349"/>
                  <a:pt x="174850" y="722147"/>
                </a:cubicBezTo>
                <a:lnTo>
                  <a:pt x="174850" y="671389"/>
                </a:lnTo>
                <a:lnTo>
                  <a:pt x="325460" y="671389"/>
                </a:lnTo>
                <a:lnTo>
                  <a:pt x="325460" y="722147"/>
                </a:lnTo>
                <a:cubicBezTo>
                  <a:pt x="325460" y="736349"/>
                  <a:pt x="337014" y="747903"/>
                  <a:pt x="351215" y="747903"/>
                </a:cubicBezTo>
                <a:lnTo>
                  <a:pt x="413880" y="747903"/>
                </a:lnTo>
                <a:cubicBezTo>
                  <a:pt x="428082" y="747903"/>
                  <a:pt x="439636" y="736349"/>
                  <a:pt x="439636" y="722147"/>
                </a:cubicBezTo>
                <a:lnTo>
                  <a:pt x="439636" y="663054"/>
                </a:lnTo>
                <a:cubicBezTo>
                  <a:pt x="441550" y="662035"/>
                  <a:pt x="443417" y="660940"/>
                  <a:pt x="445227" y="659759"/>
                </a:cubicBezTo>
                <a:lnTo>
                  <a:pt x="493900" y="662197"/>
                </a:lnTo>
                <a:cubicBezTo>
                  <a:pt x="494338" y="662216"/>
                  <a:pt x="494776" y="662235"/>
                  <a:pt x="495205" y="662235"/>
                </a:cubicBezTo>
                <a:cubicBezTo>
                  <a:pt x="508816" y="662235"/>
                  <a:pt x="520227" y="651510"/>
                  <a:pt x="520913" y="637765"/>
                </a:cubicBezTo>
                <a:lnTo>
                  <a:pt x="523456" y="587073"/>
                </a:lnTo>
                <a:lnTo>
                  <a:pt x="673875" y="594617"/>
                </a:lnTo>
                <a:lnTo>
                  <a:pt x="671332" y="645309"/>
                </a:lnTo>
                <a:cubicBezTo>
                  <a:pt x="670989" y="652167"/>
                  <a:pt x="673341" y="658759"/>
                  <a:pt x="677970" y="663864"/>
                </a:cubicBezTo>
                <a:cubicBezTo>
                  <a:pt x="682590" y="668979"/>
                  <a:pt x="688915" y="671979"/>
                  <a:pt x="695773" y="672322"/>
                </a:cubicBezTo>
                <a:lnTo>
                  <a:pt x="758361" y="675465"/>
                </a:lnTo>
                <a:cubicBezTo>
                  <a:pt x="758800" y="675484"/>
                  <a:pt x="759228" y="675494"/>
                  <a:pt x="759666" y="675494"/>
                </a:cubicBezTo>
                <a:cubicBezTo>
                  <a:pt x="773287" y="675494"/>
                  <a:pt x="784689" y="664769"/>
                  <a:pt x="785374" y="651024"/>
                </a:cubicBezTo>
                <a:lnTo>
                  <a:pt x="788337" y="591998"/>
                </a:lnTo>
                <a:cubicBezTo>
                  <a:pt x="794776" y="588978"/>
                  <a:pt x="800814" y="584997"/>
                  <a:pt x="806253" y="580082"/>
                </a:cubicBezTo>
                <a:cubicBezTo>
                  <a:pt x="820550" y="567147"/>
                  <a:pt x="828951" y="549488"/>
                  <a:pt x="829913" y="530352"/>
                </a:cubicBezTo>
                <a:lnTo>
                  <a:pt x="832123" y="486194"/>
                </a:lnTo>
                <a:cubicBezTo>
                  <a:pt x="832876" y="471116"/>
                  <a:pt x="828932" y="456505"/>
                  <a:pt x="820912" y="443979"/>
                </a:cubicBezTo>
                <a:lnTo>
                  <a:pt x="842486" y="445065"/>
                </a:lnTo>
                <a:cubicBezTo>
                  <a:pt x="842677" y="445075"/>
                  <a:pt x="842867" y="445075"/>
                  <a:pt x="843058" y="445075"/>
                </a:cubicBezTo>
                <a:cubicBezTo>
                  <a:pt x="848954" y="445075"/>
                  <a:pt x="853869" y="440446"/>
                  <a:pt x="854164" y="434502"/>
                </a:cubicBezTo>
                <a:lnTo>
                  <a:pt x="857241" y="373066"/>
                </a:lnTo>
                <a:cubicBezTo>
                  <a:pt x="857545" y="366922"/>
                  <a:pt x="852821" y="361693"/>
                  <a:pt x="846677" y="361388"/>
                </a:cubicBezTo>
                <a:close/>
                <a:moveTo>
                  <a:pt x="502110" y="268110"/>
                </a:moveTo>
                <a:lnTo>
                  <a:pt x="726939" y="279387"/>
                </a:lnTo>
                <a:lnTo>
                  <a:pt x="774344" y="411985"/>
                </a:lnTo>
                <a:cubicBezTo>
                  <a:pt x="770906" y="411299"/>
                  <a:pt x="767391" y="410861"/>
                  <a:pt x="763819" y="410680"/>
                </a:cubicBezTo>
                <a:lnTo>
                  <a:pt x="452371" y="395059"/>
                </a:lnTo>
                <a:cubicBezTo>
                  <a:pt x="448151" y="394849"/>
                  <a:pt x="443960" y="395030"/>
                  <a:pt x="439836" y="395545"/>
                </a:cubicBezTo>
                <a:lnTo>
                  <a:pt x="502110" y="268110"/>
                </a:lnTo>
                <a:close/>
                <a:moveTo>
                  <a:pt x="137551" y="353901"/>
                </a:moveTo>
                <a:lnTo>
                  <a:pt x="362664" y="353901"/>
                </a:lnTo>
                <a:lnTo>
                  <a:pt x="416652" y="483965"/>
                </a:lnTo>
                <a:cubicBezTo>
                  <a:pt x="413195" y="483451"/>
                  <a:pt x="409670" y="483184"/>
                  <a:pt x="406070" y="483184"/>
                </a:cubicBezTo>
                <a:lnTo>
                  <a:pt x="94231" y="483184"/>
                </a:lnTo>
                <a:cubicBezTo>
                  <a:pt x="89964" y="483184"/>
                  <a:pt x="85801" y="483575"/>
                  <a:pt x="81734" y="484289"/>
                </a:cubicBezTo>
                <a:lnTo>
                  <a:pt x="137551" y="353901"/>
                </a:lnTo>
                <a:close/>
                <a:moveTo>
                  <a:pt x="447513" y="491309"/>
                </a:moveTo>
                <a:lnTo>
                  <a:pt x="447513" y="464506"/>
                </a:lnTo>
                <a:cubicBezTo>
                  <a:pt x="447513" y="457648"/>
                  <a:pt x="453095" y="452066"/>
                  <a:pt x="459953" y="452066"/>
                </a:cubicBezTo>
                <a:lnTo>
                  <a:pt x="475221" y="452066"/>
                </a:lnTo>
                <a:lnTo>
                  <a:pt x="475221" y="491309"/>
                </a:lnTo>
                <a:lnTo>
                  <a:pt x="447513" y="491309"/>
                </a:lnTo>
                <a:close/>
                <a:moveTo>
                  <a:pt x="22269" y="453800"/>
                </a:moveTo>
                <a:lnTo>
                  <a:pt x="37538" y="453800"/>
                </a:lnTo>
                <a:cubicBezTo>
                  <a:pt x="44396" y="453800"/>
                  <a:pt x="49978" y="459381"/>
                  <a:pt x="49978" y="466239"/>
                </a:cubicBezTo>
                <a:lnTo>
                  <a:pt x="49978" y="493043"/>
                </a:lnTo>
                <a:lnTo>
                  <a:pt x="22269" y="493043"/>
                </a:lnTo>
                <a:lnTo>
                  <a:pt x="22269" y="453800"/>
                </a:lnTo>
                <a:close/>
                <a:moveTo>
                  <a:pt x="152581" y="722138"/>
                </a:moveTo>
                <a:cubicBezTo>
                  <a:pt x="152581" y="724033"/>
                  <a:pt x="150981" y="725634"/>
                  <a:pt x="149085" y="725634"/>
                </a:cubicBezTo>
                <a:lnTo>
                  <a:pt x="86420" y="725634"/>
                </a:lnTo>
                <a:cubicBezTo>
                  <a:pt x="84525" y="725634"/>
                  <a:pt x="82925" y="724033"/>
                  <a:pt x="82925" y="722138"/>
                </a:cubicBezTo>
                <a:lnTo>
                  <a:pt x="82925" y="671379"/>
                </a:lnTo>
                <a:lnTo>
                  <a:pt x="94221" y="671379"/>
                </a:lnTo>
                <a:lnTo>
                  <a:pt x="152571" y="671379"/>
                </a:lnTo>
                <a:lnTo>
                  <a:pt x="152571" y="722138"/>
                </a:lnTo>
                <a:close/>
                <a:moveTo>
                  <a:pt x="417366" y="671379"/>
                </a:moveTo>
                <a:lnTo>
                  <a:pt x="417366" y="722138"/>
                </a:lnTo>
                <a:cubicBezTo>
                  <a:pt x="417366" y="724033"/>
                  <a:pt x="415766" y="725634"/>
                  <a:pt x="413871" y="725634"/>
                </a:cubicBezTo>
                <a:lnTo>
                  <a:pt x="351206" y="725634"/>
                </a:lnTo>
                <a:cubicBezTo>
                  <a:pt x="349310" y="725634"/>
                  <a:pt x="347710" y="724033"/>
                  <a:pt x="347710" y="722138"/>
                </a:cubicBezTo>
                <a:lnTo>
                  <a:pt x="347710" y="671379"/>
                </a:lnTo>
                <a:lnTo>
                  <a:pt x="406060" y="671379"/>
                </a:lnTo>
                <a:lnTo>
                  <a:pt x="417366" y="671379"/>
                </a:lnTo>
                <a:close/>
                <a:moveTo>
                  <a:pt x="406070" y="649119"/>
                </a:moveTo>
                <a:lnTo>
                  <a:pt x="336585" y="649119"/>
                </a:lnTo>
                <a:lnTo>
                  <a:pt x="163716" y="649119"/>
                </a:lnTo>
                <a:lnTo>
                  <a:pt x="94231" y="649119"/>
                </a:lnTo>
                <a:cubicBezTo>
                  <a:pt x="66808" y="649119"/>
                  <a:pt x="44501" y="626812"/>
                  <a:pt x="44501" y="599389"/>
                </a:cubicBezTo>
                <a:lnTo>
                  <a:pt x="44501" y="555174"/>
                </a:lnTo>
                <a:cubicBezTo>
                  <a:pt x="44501" y="538039"/>
                  <a:pt x="53216" y="522903"/>
                  <a:pt x="66437" y="513950"/>
                </a:cubicBezTo>
                <a:cubicBezTo>
                  <a:pt x="66856" y="513721"/>
                  <a:pt x="67247" y="513464"/>
                  <a:pt x="67628" y="513188"/>
                </a:cubicBezTo>
                <a:cubicBezTo>
                  <a:pt x="75324" y="508292"/>
                  <a:pt x="84449" y="505444"/>
                  <a:pt x="94231" y="505444"/>
                </a:cubicBezTo>
                <a:lnTo>
                  <a:pt x="406070" y="505444"/>
                </a:lnTo>
                <a:cubicBezTo>
                  <a:pt x="414871" y="505444"/>
                  <a:pt x="423148" y="507759"/>
                  <a:pt x="430330" y="511788"/>
                </a:cubicBezTo>
                <a:cubicBezTo>
                  <a:pt x="430644" y="511997"/>
                  <a:pt x="430978" y="512188"/>
                  <a:pt x="431321" y="512359"/>
                </a:cubicBezTo>
                <a:cubicBezTo>
                  <a:pt x="445961" y="521027"/>
                  <a:pt x="455800" y="536972"/>
                  <a:pt x="455800" y="555174"/>
                </a:cubicBezTo>
                <a:lnTo>
                  <a:pt x="455800" y="599389"/>
                </a:lnTo>
                <a:cubicBezTo>
                  <a:pt x="455800" y="626802"/>
                  <a:pt x="433492" y="649119"/>
                  <a:pt x="406070" y="649119"/>
                </a:cubicBezTo>
                <a:close/>
                <a:moveTo>
                  <a:pt x="501225" y="585949"/>
                </a:moveTo>
                <a:lnTo>
                  <a:pt x="498681" y="636642"/>
                </a:lnTo>
                <a:cubicBezTo>
                  <a:pt x="498586" y="638537"/>
                  <a:pt x="496900" y="640042"/>
                  <a:pt x="495014" y="639956"/>
                </a:cubicBezTo>
                <a:lnTo>
                  <a:pt x="466449" y="638527"/>
                </a:lnTo>
                <a:cubicBezTo>
                  <a:pt x="473783" y="627250"/>
                  <a:pt x="478060" y="613810"/>
                  <a:pt x="478060" y="599389"/>
                </a:cubicBezTo>
                <a:lnTo>
                  <a:pt x="478060" y="584787"/>
                </a:lnTo>
                <a:lnTo>
                  <a:pt x="492719" y="585521"/>
                </a:lnTo>
                <a:lnTo>
                  <a:pt x="501225" y="585949"/>
                </a:lnTo>
                <a:close/>
                <a:moveTo>
                  <a:pt x="763143" y="649900"/>
                </a:moveTo>
                <a:cubicBezTo>
                  <a:pt x="763086" y="651139"/>
                  <a:pt x="762391" y="651939"/>
                  <a:pt x="761981" y="652301"/>
                </a:cubicBezTo>
                <a:cubicBezTo>
                  <a:pt x="761571" y="652672"/>
                  <a:pt x="760676" y="653263"/>
                  <a:pt x="759476" y="653215"/>
                </a:cubicBezTo>
                <a:lnTo>
                  <a:pt x="696887" y="650081"/>
                </a:lnTo>
                <a:cubicBezTo>
                  <a:pt x="695649" y="650015"/>
                  <a:pt x="694849" y="649329"/>
                  <a:pt x="694487" y="648919"/>
                </a:cubicBezTo>
                <a:cubicBezTo>
                  <a:pt x="694115" y="648510"/>
                  <a:pt x="693515" y="647652"/>
                  <a:pt x="693572" y="646414"/>
                </a:cubicBezTo>
                <a:lnTo>
                  <a:pt x="696116" y="595722"/>
                </a:lnTo>
                <a:lnTo>
                  <a:pt x="765677" y="599208"/>
                </a:lnTo>
                <a:lnTo>
                  <a:pt x="763143" y="649900"/>
                </a:lnTo>
                <a:close/>
                <a:moveTo>
                  <a:pt x="809882" y="485070"/>
                </a:moveTo>
                <a:lnTo>
                  <a:pt x="807672" y="529228"/>
                </a:lnTo>
                <a:cubicBezTo>
                  <a:pt x="807015" y="542430"/>
                  <a:pt x="801205" y="554622"/>
                  <a:pt x="791318" y="563566"/>
                </a:cubicBezTo>
                <a:cubicBezTo>
                  <a:pt x="781431" y="572510"/>
                  <a:pt x="768687" y="577072"/>
                  <a:pt x="755514" y="576405"/>
                </a:cubicBezTo>
                <a:lnTo>
                  <a:pt x="686114" y="572929"/>
                </a:lnTo>
                <a:cubicBezTo>
                  <a:pt x="686114" y="572929"/>
                  <a:pt x="686114" y="572929"/>
                  <a:pt x="686114" y="572929"/>
                </a:cubicBezTo>
                <a:lnTo>
                  <a:pt x="513464" y="564271"/>
                </a:lnTo>
                <a:cubicBezTo>
                  <a:pt x="513464" y="564271"/>
                  <a:pt x="513464" y="564271"/>
                  <a:pt x="513464" y="564271"/>
                </a:cubicBezTo>
                <a:lnTo>
                  <a:pt x="478069" y="562499"/>
                </a:lnTo>
                <a:lnTo>
                  <a:pt x="478069" y="555184"/>
                </a:lnTo>
                <a:cubicBezTo>
                  <a:pt x="478069" y="539696"/>
                  <a:pt x="473135" y="525342"/>
                  <a:pt x="464782" y="513588"/>
                </a:cubicBezTo>
                <a:lnTo>
                  <a:pt x="486356" y="513588"/>
                </a:lnTo>
                <a:cubicBezTo>
                  <a:pt x="492500" y="513588"/>
                  <a:pt x="497491" y="508606"/>
                  <a:pt x="497491" y="502453"/>
                </a:cubicBezTo>
                <a:lnTo>
                  <a:pt x="497491" y="440941"/>
                </a:lnTo>
                <a:cubicBezTo>
                  <a:pt x="497491" y="434797"/>
                  <a:pt x="492509" y="429806"/>
                  <a:pt x="486356" y="429806"/>
                </a:cubicBezTo>
                <a:lnTo>
                  <a:pt x="459953" y="429806"/>
                </a:lnTo>
                <a:cubicBezTo>
                  <a:pt x="445170" y="429806"/>
                  <a:pt x="432549" y="439112"/>
                  <a:pt x="427558" y="452161"/>
                </a:cubicBezTo>
                <a:lnTo>
                  <a:pt x="417652" y="428292"/>
                </a:lnTo>
                <a:cubicBezTo>
                  <a:pt x="427120" y="420653"/>
                  <a:pt x="439017" y="416690"/>
                  <a:pt x="451256" y="417300"/>
                </a:cubicBezTo>
                <a:lnTo>
                  <a:pt x="762705" y="432921"/>
                </a:lnTo>
                <a:cubicBezTo>
                  <a:pt x="771592" y="433368"/>
                  <a:pt x="780021" y="436159"/>
                  <a:pt x="787317" y="440941"/>
                </a:cubicBezTo>
                <a:cubicBezTo>
                  <a:pt x="787327" y="440950"/>
                  <a:pt x="787337" y="440950"/>
                  <a:pt x="787346" y="440960"/>
                </a:cubicBezTo>
                <a:cubicBezTo>
                  <a:pt x="790870" y="443274"/>
                  <a:pt x="794137" y="446056"/>
                  <a:pt x="797052" y="449275"/>
                </a:cubicBezTo>
                <a:cubicBezTo>
                  <a:pt x="805986" y="459153"/>
                  <a:pt x="810549" y="471869"/>
                  <a:pt x="809882" y="485070"/>
                </a:cubicBezTo>
                <a:close/>
                <a:moveTo>
                  <a:pt x="832476" y="422262"/>
                </a:moveTo>
                <a:lnTo>
                  <a:pt x="804805" y="420872"/>
                </a:lnTo>
                <a:lnTo>
                  <a:pt x="806148" y="394097"/>
                </a:lnTo>
                <a:cubicBezTo>
                  <a:pt x="806491" y="387248"/>
                  <a:pt x="812387" y="381972"/>
                  <a:pt x="819198" y="382295"/>
                </a:cubicBezTo>
                <a:lnTo>
                  <a:pt x="834447" y="383057"/>
                </a:lnTo>
                <a:lnTo>
                  <a:pt x="832476" y="422262"/>
                </a:lnTo>
                <a:close/>
                <a:moveTo>
                  <a:pt x="736749" y="461953"/>
                </a:moveTo>
                <a:lnTo>
                  <a:pt x="736749" y="461953"/>
                </a:lnTo>
                <a:cubicBezTo>
                  <a:pt x="725691" y="461391"/>
                  <a:pt x="715042" y="465191"/>
                  <a:pt x="706812" y="472631"/>
                </a:cubicBezTo>
                <a:cubicBezTo>
                  <a:pt x="698583" y="480070"/>
                  <a:pt x="693753" y="490271"/>
                  <a:pt x="693191" y="501348"/>
                </a:cubicBezTo>
                <a:cubicBezTo>
                  <a:pt x="692639" y="512426"/>
                  <a:pt x="696430" y="523056"/>
                  <a:pt x="703869" y="531285"/>
                </a:cubicBezTo>
                <a:cubicBezTo>
                  <a:pt x="711308" y="539515"/>
                  <a:pt x="721509" y="544344"/>
                  <a:pt x="732587" y="544906"/>
                </a:cubicBezTo>
                <a:cubicBezTo>
                  <a:pt x="733292" y="544944"/>
                  <a:pt x="733997" y="544963"/>
                  <a:pt x="734692" y="544963"/>
                </a:cubicBezTo>
                <a:cubicBezTo>
                  <a:pt x="756647" y="544963"/>
                  <a:pt x="775030" y="527685"/>
                  <a:pt x="776145" y="505511"/>
                </a:cubicBezTo>
                <a:cubicBezTo>
                  <a:pt x="776697" y="494433"/>
                  <a:pt x="772906" y="483803"/>
                  <a:pt x="765467" y="475574"/>
                </a:cubicBezTo>
                <a:cubicBezTo>
                  <a:pt x="758028" y="467344"/>
                  <a:pt x="747827" y="462515"/>
                  <a:pt x="736749" y="461953"/>
                </a:cubicBezTo>
                <a:close/>
                <a:moveTo>
                  <a:pt x="753913" y="504396"/>
                </a:moveTo>
                <a:cubicBezTo>
                  <a:pt x="753380" y="514998"/>
                  <a:pt x="744303" y="523199"/>
                  <a:pt x="733711" y="522665"/>
                </a:cubicBezTo>
                <a:cubicBezTo>
                  <a:pt x="728567" y="522408"/>
                  <a:pt x="723843" y="520160"/>
                  <a:pt x="720395" y="516350"/>
                </a:cubicBezTo>
                <a:cubicBezTo>
                  <a:pt x="716947" y="512531"/>
                  <a:pt x="715185" y="507606"/>
                  <a:pt x="715442" y="502463"/>
                </a:cubicBezTo>
                <a:cubicBezTo>
                  <a:pt x="715699" y="497329"/>
                  <a:pt x="717947" y="492595"/>
                  <a:pt x="721757" y="489147"/>
                </a:cubicBezTo>
                <a:cubicBezTo>
                  <a:pt x="725329" y="485918"/>
                  <a:pt x="729872" y="484175"/>
                  <a:pt x="734654" y="484175"/>
                </a:cubicBezTo>
                <a:cubicBezTo>
                  <a:pt x="734987" y="484175"/>
                  <a:pt x="735311" y="484184"/>
                  <a:pt x="735644" y="484203"/>
                </a:cubicBezTo>
                <a:cubicBezTo>
                  <a:pt x="735644" y="484203"/>
                  <a:pt x="735644" y="484203"/>
                  <a:pt x="735644" y="484203"/>
                </a:cubicBezTo>
                <a:cubicBezTo>
                  <a:pt x="740778" y="484461"/>
                  <a:pt x="745512" y="486699"/>
                  <a:pt x="748960" y="490518"/>
                </a:cubicBezTo>
                <a:cubicBezTo>
                  <a:pt x="752408" y="494328"/>
                  <a:pt x="754170" y="499262"/>
                  <a:pt x="753913" y="504396"/>
                </a:cubicBezTo>
                <a:close/>
                <a:moveTo>
                  <a:pt x="677799" y="480555"/>
                </a:moveTo>
                <a:cubicBezTo>
                  <a:pt x="677504" y="486508"/>
                  <a:pt x="672579" y="491128"/>
                  <a:pt x="666693" y="491128"/>
                </a:cubicBezTo>
                <a:cubicBezTo>
                  <a:pt x="666502" y="491128"/>
                  <a:pt x="666312" y="491128"/>
                  <a:pt x="666121" y="491119"/>
                </a:cubicBezTo>
                <a:lnTo>
                  <a:pt x="541534" y="484870"/>
                </a:lnTo>
                <a:cubicBezTo>
                  <a:pt x="535391" y="484565"/>
                  <a:pt x="530666" y="479336"/>
                  <a:pt x="530971" y="473192"/>
                </a:cubicBezTo>
                <a:cubicBezTo>
                  <a:pt x="531276" y="467049"/>
                  <a:pt x="536505" y="462315"/>
                  <a:pt x="542649" y="462629"/>
                </a:cubicBezTo>
                <a:lnTo>
                  <a:pt x="667236" y="468878"/>
                </a:lnTo>
                <a:cubicBezTo>
                  <a:pt x="673379" y="469192"/>
                  <a:pt x="678104" y="474421"/>
                  <a:pt x="677799" y="480555"/>
                </a:cubicBezTo>
                <a:close/>
                <a:moveTo>
                  <a:pt x="675789" y="520503"/>
                </a:moveTo>
                <a:cubicBezTo>
                  <a:pt x="675494" y="526456"/>
                  <a:pt x="670570" y="531076"/>
                  <a:pt x="664683" y="531076"/>
                </a:cubicBezTo>
                <a:cubicBezTo>
                  <a:pt x="664493" y="531076"/>
                  <a:pt x="664302" y="531076"/>
                  <a:pt x="664112" y="531066"/>
                </a:cubicBezTo>
                <a:lnTo>
                  <a:pt x="539525" y="524818"/>
                </a:lnTo>
                <a:cubicBezTo>
                  <a:pt x="533381" y="524513"/>
                  <a:pt x="528657" y="519284"/>
                  <a:pt x="528961" y="513140"/>
                </a:cubicBezTo>
                <a:cubicBezTo>
                  <a:pt x="529266" y="506997"/>
                  <a:pt x="534505" y="502263"/>
                  <a:pt x="540639" y="502577"/>
                </a:cubicBezTo>
                <a:lnTo>
                  <a:pt x="665226" y="508826"/>
                </a:lnTo>
                <a:cubicBezTo>
                  <a:pt x="671370" y="509130"/>
                  <a:pt x="676104" y="514360"/>
                  <a:pt x="675789" y="520503"/>
                </a:cubicBezTo>
                <a:close/>
                <a:moveTo>
                  <a:pt x="404298" y="168497"/>
                </a:moveTo>
                <a:cubicBezTo>
                  <a:pt x="404955" y="174107"/>
                  <a:pt x="409708" y="178327"/>
                  <a:pt x="415357" y="178327"/>
                </a:cubicBezTo>
                <a:cubicBezTo>
                  <a:pt x="421005" y="178327"/>
                  <a:pt x="425748" y="174107"/>
                  <a:pt x="426415" y="168497"/>
                </a:cubicBezTo>
                <a:lnTo>
                  <a:pt x="444837" y="12440"/>
                </a:lnTo>
                <a:cubicBezTo>
                  <a:pt x="445208" y="9287"/>
                  <a:pt x="444217" y="6115"/>
                  <a:pt x="442103" y="3734"/>
                </a:cubicBezTo>
                <a:cubicBezTo>
                  <a:pt x="439988" y="1362"/>
                  <a:pt x="436959" y="0"/>
                  <a:pt x="433778" y="0"/>
                </a:cubicBezTo>
                <a:lnTo>
                  <a:pt x="396945" y="0"/>
                </a:lnTo>
                <a:cubicBezTo>
                  <a:pt x="393764" y="0"/>
                  <a:pt x="390735" y="1362"/>
                  <a:pt x="388620" y="3734"/>
                </a:cubicBezTo>
                <a:cubicBezTo>
                  <a:pt x="386505" y="6106"/>
                  <a:pt x="385515" y="9277"/>
                  <a:pt x="385886" y="12440"/>
                </a:cubicBezTo>
                <a:lnTo>
                  <a:pt x="404298" y="168497"/>
                </a:lnTo>
                <a:close/>
                <a:moveTo>
                  <a:pt x="421253" y="22269"/>
                </a:moveTo>
                <a:lnTo>
                  <a:pt x="415357" y="72200"/>
                </a:lnTo>
                <a:lnTo>
                  <a:pt x="409461" y="22269"/>
                </a:lnTo>
                <a:lnTo>
                  <a:pt x="421253" y="22269"/>
                </a:lnTo>
                <a:close/>
                <a:moveTo>
                  <a:pt x="466601" y="227600"/>
                </a:moveTo>
                <a:cubicBezTo>
                  <a:pt x="468478" y="228838"/>
                  <a:pt x="470611" y="229448"/>
                  <a:pt x="472735" y="229448"/>
                </a:cubicBezTo>
                <a:cubicBezTo>
                  <a:pt x="475850" y="229448"/>
                  <a:pt x="478917" y="228152"/>
                  <a:pt x="481108" y="225657"/>
                </a:cubicBezTo>
                <a:lnTo>
                  <a:pt x="570081" y="124368"/>
                </a:lnTo>
                <a:cubicBezTo>
                  <a:pt x="572205" y="121949"/>
                  <a:pt x="573176" y="118729"/>
                  <a:pt x="572748" y="115538"/>
                </a:cubicBezTo>
                <a:cubicBezTo>
                  <a:pt x="572319" y="112347"/>
                  <a:pt x="570538" y="109499"/>
                  <a:pt x="567852" y="107728"/>
                </a:cubicBezTo>
                <a:lnTo>
                  <a:pt x="537115" y="87430"/>
                </a:lnTo>
                <a:cubicBezTo>
                  <a:pt x="534429" y="85658"/>
                  <a:pt x="531104" y="85125"/>
                  <a:pt x="528009" y="85992"/>
                </a:cubicBezTo>
                <a:cubicBezTo>
                  <a:pt x="524904" y="86849"/>
                  <a:pt x="522332" y="89011"/>
                  <a:pt x="520941" y="91916"/>
                </a:cubicBezTo>
                <a:lnTo>
                  <a:pt x="462705" y="213503"/>
                </a:lnTo>
                <a:cubicBezTo>
                  <a:pt x="460296" y="218513"/>
                  <a:pt x="461963" y="224533"/>
                  <a:pt x="466601" y="227600"/>
                </a:cubicBezTo>
                <a:close/>
                <a:moveTo>
                  <a:pt x="535496" y="113052"/>
                </a:moveTo>
                <a:lnTo>
                  <a:pt x="544916" y="119272"/>
                </a:lnTo>
                <a:lnTo>
                  <a:pt x="517646" y="150314"/>
                </a:lnTo>
                <a:lnTo>
                  <a:pt x="535496" y="113052"/>
                </a:lnTo>
                <a:close/>
                <a:moveTo>
                  <a:pt x="367770" y="239258"/>
                </a:moveTo>
                <a:cubicBezTo>
                  <a:pt x="369884" y="242497"/>
                  <a:pt x="373437" y="244307"/>
                  <a:pt x="377095" y="244307"/>
                </a:cubicBezTo>
                <a:cubicBezTo>
                  <a:pt x="378695" y="244307"/>
                  <a:pt x="380314" y="243964"/>
                  <a:pt x="381848" y="243240"/>
                </a:cubicBezTo>
                <a:cubicBezTo>
                  <a:pt x="386877" y="240868"/>
                  <a:pt x="389382" y="235144"/>
                  <a:pt x="387715" y="229838"/>
                </a:cubicBezTo>
                <a:lnTo>
                  <a:pt x="347339" y="101213"/>
                </a:lnTo>
                <a:cubicBezTo>
                  <a:pt x="346377" y="98146"/>
                  <a:pt x="344129" y="95641"/>
                  <a:pt x="341186" y="94345"/>
                </a:cubicBezTo>
                <a:cubicBezTo>
                  <a:pt x="338233" y="93050"/>
                  <a:pt x="334870" y="93097"/>
                  <a:pt x="331965" y="94478"/>
                </a:cubicBezTo>
                <a:lnTo>
                  <a:pt x="298656" y="110204"/>
                </a:lnTo>
                <a:cubicBezTo>
                  <a:pt x="295751" y="111576"/>
                  <a:pt x="293570" y="114148"/>
                  <a:pt x="292694" y="117243"/>
                </a:cubicBezTo>
                <a:cubicBezTo>
                  <a:pt x="291817" y="120339"/>
                  <a:pt x="292322" y="123663"/>
                  <a:pt x="294084" y="126359"/>
                </a:cubicBezTo>
                <a:lnTo>
                  <a:pt x="367770" y="239258"/>
                </a:lnTo>
                <a:close/>
                <a:moveTo>
                  <a:pt x="329917" y="120063"/>
                </a:moveTo>
                <a:lnTo>
                  <a:pt x="342290" y="159477"/>
                </a:lnTo>
                <a:lnTo>
                  <a:pt x="319716" y="124882"/>
                </a:lnTo>
                <a:lnTo>
                  <a:pt x="329917" y="120063"/>
                </a:lnTo>
                <a:close/>
                <a:moveTo>
                  <a:pt x="277082" y="270472"/>
                </a:moveTo>
                <a:cubicBezTo>
                  <a:pt x="279225" y="272558"/>
                  <a:pt x="282026" y="273615"/>
                  <a:pt x="284836" y="273615"/>
                </a:cubicBezTo>
                <a:cubicBezTo>
                  <a:pt x="287245" y="273615"/>
                  <a:pt x="289665" y="272834"/>
                  <a:pt x="291694" y="271253"/>
                </a:cubicBezTo>
                <a:cubicBezTo>
                  <a:pt x="296075" y="267824"/>
                  <a:pt x="297256" y="261699"/>
                  <a:pt x="294465" y="256889"/>
                </a:cubicBezTo>
                <a:lnTo>
                  <a:pt x="194453" y="84801"/>
                </a:lnTo>
                <a:cubicBezTo>
                  <a:pt x="192834" y="82020"/>
                  <a:pt x="190090" y="80077"/>
                  <a:pt x="186938" y="79467"/>
                </a:cubicBezTo>
                <a:cubicBezTo>
                  <a:pt x="183766" y="78857"/>
                  <a:pt x="180508" y="79648"/>
                  <a:pt x="177975" y="81629"/>
                </a:cubicBezTo>
                <a:lnTo>
                  <a:pt x="135131" y="115119"/>
                </a:lnTo>
                <a:cubicBezTo>
                  <a:pt x="132598" y="117100"/>
                  <a:pt x="131045" y="120082"/>
                  <a:pt x="130874" y="123301"/>
                </a:cubicBezTo>
                <a:cubicBezTo>
                  <a:pt x="130702" y="126511"/>
                  <a:pt x="131931" y="129645"/>
                  <a:pt x="134236" y="131883"/>
                </a:cubicBezTo>
                <a:lnTo>
                  <a:pt x="277082" y="270472"/>
                </a:lnTo>
                <a:close/>
                <a:moveTo>
                  <a:pt x="181613" y="107032"/>
                </a:moveTo>
                <a:lnTo>
                  <a:pt x="234648" y="198272"/>
                </a:lnTo>
                <a:lnTo>
                  <a:pt x="158896" y="124787"/>
                </a:lnTo>
                <a:lnTo>
                  <a:pt x="181613" y="1070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76BE174-D3E8-2A43-45FA-5D63552E84E3}"/>
              </a:ext>
            </a:extLst>
          </p:cNvPr>
          <p:cNvSpPr/>
          <p:nvPr/>
        </p:nvSpPr>
        <p:spPr>
          <a:xfrm>
            <a:off x="4802586" y="2142836"/>
            <a:ext cx="587382" cy="587374"/>
          </a:xfrm>
          <a:custGeom>
            <a:avLst/>
            <a:gdLst>
              <a:gd name="connsiteX0" fmla="*/ 459667 w 872940"/>
              <a:gd name="connsiteY0" fmla="*/ 623488 h 872928"/>
              <a:gd name="connsiteX1" fmla="*/ 253632 w 872940"/>
              <a:gd name="connsiteY1" fmla="*/ 603990 h 872928"/>
              <a:gd name="connsiteX2" fmla="*/ 146333 w 872940"/>
              <a:gd name="connsiteY2" fmla="*/ 509578 h 872928"/>
              <a:gd name="connsiteX3" fmla="*/ 125406 w 872940"/>
              <a:gd name="connsiteY3" fmla="*/ 502215 h 872928"/>
              <a:gd name="connsiteX4" fmla="*/ 12373 w 872940"/>
              <a:gd name="connsiteY4" fmla="*/ 502215 h 872928"/>
              <a:gd name="connsiteX5" fmla="*/ 0 w 872940"/>
              <a:gd name="connsiteY5" fmla="*/ 514588 h 872928"/>
              <a:gd name="connsiteX6" fmla="*/ 0 w 872940"/>
              <a:gd name="connsiteY6" fmla="*/ 797690 h 872928"/>
              <a:gd name="connsiteX7" fmla="*/ 12373 w 872940"/>
              <a:gd name="connsiteY7" fmla="*/ 810063 h 872928"/>
              <a:gd name="connsiteX8" fmla="*/ 257527 w 872940"/>
              <a:gd name="connsiteY8" fmla="*/ 810063 h 872928"/>
              <a:gd name="connsiteX9" fmla="*/ 347901 w 872940"/>
              <a:gd name="connsiteY9" fmla="*/ 872928 h 872928"/>
              <a:gd name="connsiteX10" fmla="*/ 438274 w 872940"/>
              <a:gd name="connsiteY10" fmla="*/ 810063 h 872928"/>
              <a:gd name="connsiteX11" fmla="*/ 487728 w 872940"/>
              <a:gd name="connsiteY11" fmla="*/ 810063 h 872928"/>
              <a:gd name="connsiteX12" fmla="*/ 517036 w 872940"/>
              <a:gd name="connsiteY12" fmla="*/ 777773 h 872928"/>
              <a:gd name="connsiteX13" fmla="*/ 517036 w 872940"/>
              <a:gd name="connsiteY13" fmla="*/ 697563 h 872928"/>
              <a:gd name="connsiteX14" fmla="*/ 459667 w 872940"/>
              <a:gd name="connsiteY14" fmla="*/ 623488 h 872928"/>
              <a:gd name="connsiteX15" fmla="*/ 125397 w 872940"/>
              <a:gd name="connsiteY15" fmla="*/ 526961 h 872928"/>
              <a:gd name="connsiteX16" fmla="*/ 129988 w 872940"/>
              <a:gd name="connsiteY16" fmla="*/ 528152 h 872928"/>
              <a:gd name="connsiteX17" fmla="*/ 215636 w 872940"/>
              <a:gd name="connsiteY17" fmla="*/ 603514 h 872928"/>
              <a:gd name="connsiteX18" fmla="*/ 24746 w 872940"/>
              <a:gd name="connsiteY18" fmla="*/ 603247 h 872928"/>
              <a:gd name="connsiteX19" fmla="*/ 24746 w 872940"/>
              <a:gd name="connsiteY19" fmla="*/ 526961 h 872928"/>
              <a:gd name="connsiteX20" fmla="*/ 125397 w 872940"/>
              <a:gd name="connsiteY20" fmla="*/ 526961 h 872928"/>
              <a:gd name="connsiteX21" fmla="*/ 347910 w 872940"/>
              <a:gd name="connsiteY21" fmla="*/ 848192 h 872928"/>
              <a:gd name="connsiteX22" fmla="*/ 276244 w 872940"/>
              <a:gd name="connsiteY22" fmla="*/ 776526 h 872928"/>
              <a:gd name="connsiteX23" fmla="*/ 347910 w 872940"/>
              <a:gd name="connsiteY23" fmla="*/ 704860 h 872928"/>
              <a:gd name="connsiteX24" fmla="*/ 419576 w 872940"/>
              <a:gd name="connsiteY24" fmla="*/ 776526 h 872928"/>
              <a:gd name="connsiteX25" fmla="*/ 347910 w 872940"/>
              <a:gd name="connsiteY25" fmla="*/ 848192 h 872928"/>
              <a:gd name="connsiteX26" fmla="*/ 492309 w 872940"/>
              <a:gd name="connsiteY26" fmla="*/ 777773 h 872928"/>
              <a:gd name="connsiteX27" fmla="*/ 487737 w 872940"/>
              <a:gd name="connsiteY27" fmla="*/ 785327 h 872928"/>
              <a:gd name="connsiteX28" fmla="*/ 443894 w 872940"/>
              <a:gd name="connsiteY28" fmla="*/ 785327 h 872928"/>
              <a:gd name="connsiteX29" fmla="*/ 444313 w 872940"/>
              <a:gd name="connsiteY29" fmla="*/ 776516 h 872928"/>
              <a:gd name="connsiteX30" fmla="*/ 347910 w 872940"/>
              <a:gd name="connsiteY30" fmla="*/ 680114 h 872928"/>
              <a:gd name="connsiteX31" fmla="*/ 251498 w 872940"/>
              <a:gd name="connsiteY31" fmla="*/ 776516 h 872928"/>
              <a:gd name="connsiteX32" fmla="*/ 251917 w 872940"/>
              <a:gd name="connsiteY32" fmla="*/ 785327 h 872928"/>
              <a:gd name="connsiteX33" fmla="*/ 24746 w 872940"/>
              <a:gd name="connsiteY33" fmla="*/ 785327 h 872928"/>
              <a:gd name="connsiteX34" fmla="*/ 24746 w 872940"/>
              <a:gd name="connsiteY34" fmla="*/ 627993 h 872928"/>
              <a:gd name="connsiteX35" fmla="*/ 247888 w 872940"/>
              <a:gd name="connsiteY35" fmla="*/ 628307 h 872928"/>
              <a:gd name="connsiteX36" fmla="*/ 457333 w 872940"/>
              <a:gd name="connsiteY36" fmla="*/ 648119 h 872928"/>
              <a:gd name="connsiteX37" fmla="*/ 492309 w 872940"/>
              <a:gd name="connsiteY37" fmla="*/ 697563 h 872928"/>
              <a:gd name="connsiteX38" fmla="*/ 492309 w 872940"/>
              <a:gd name="connsiteY38" fmla="*/ 777773 h 872928"/>
              <a:gd name="connsiteX39" fmla="*/ 347910 w 872940"/>
              <a:gd name="connsiteY39" fmla="*/ 734835 h 872928"/>
              <a:gd name="connsiteX40" fmla="*/ 306229 w 872940"/>
              <a:gd name="connsiteY40" fmla="*/ 776516 h 872928"/>
              <a:gd name="connsiteX41" fmla="*/ 347910 w 872940"/>
              <a:gd name="connsiteY41" fmla="*/ 818198 h 872928"/>
              <a:gd name="connsiteX42" fmla="*/ 389592 w 872940"/>
              <a:gd name="connsiteY42" fmla="*/ 776516 h 872928"/>
              <a:gd name="connsiteX43" fmla="*/ 347910 w 872940"/>
              <a:gd name="connsiteY43" fmla="*/ 734835 h 872928"/>
              <a:gd name="connsiteX44" fmla="*/ 347910 w 872940"/>
              <a:gd name="connsiteY44" fmla="*/ 793461 h 872928"/>
              <a:gd name="connsiteX45" fmla="*/ 330965 w 872940"/>
              <a:gd name="connsiteY45" fmla="*/ 776516 h 872928"/>
              <a:gd name="connsiteX46" fmla="*/ 347910 w 872940"/>
              <a:gd name="connsiteY46" fmla="*/ 759571 h 872928"/>
              <a:gd name="connsiteX47" fmla="*/ 364855 w 872940"/>
              <a:gd name="connsiteY47" fmla="*/ 776516 h 872928"/>
              <a:gd name="connsiteX48" fmla="*/ 347910 w 872940"/>
              <a:gd name="connsiteY48" fmla="*/ 793461 h 872928"/>
              <a:gd name="connsiteX49" fmla="*/ 542144 w 872940"/>
              <a:gd name="connsiteY49" fmla="*/ 319888 h 872928"/>
              <a:gd name="connsiteX50" fmla="*/ 606228 w 872940"/>
              <a:gd name="connsiteY50" fmla="*/ 255803 h 872928"/>
              <a:gd name="connsiteX51" fmla="*/ 542144 w 872940"/>
              <a:gd name="connsiteY51" fmla="*/ 191729 h 872928"/>
              <a:gd name="connsiteX52" fmla="*/ 478069 w 872940"/>
              <a:gd name="connsiteY52" fmla="*/ 255803 h 872928"/>
              <a:gd name="connsiteX53" fmla="*/ 542144 w 872940"/>
              <a:gd name="connsiteY53" fmla="*/ 319888 h 872928"/>
              <a:gd name="connsiteX54" fmla="*/ 542144 w 872940"/>
              <a:gd name="connsiteY54" fmla="*/ 216465 h 872928"/>
              <a:gd name="connsiteX55" fmla="*/ 581482 w 872940"/>
              <a:gd name="connsiteY55" fmla="*/ 255803 h 872928"/>
              <a:gd name="connsiteX56" fmla="*/ 542144 w 872940"/>
              <a:gd name="connsiteY56" fmla="*/ 295142 h 872928"/>
              <a:gd name="connsiteX57" fmla="*/ 502806 w 872940"/>
              <a:gd name="connsiteY57" fmla="*/ 255803 h 872928"/>
              <a:gd name="connsiteX58" fmla="*/ 542144 w 872940"/>
              <a:gd name="connsiteY58" fmla="*/ 216465 h 872928"/>
              <a:gd name="connsiteX59" fmla="*/ 871480 w 872940"/>
              <a:gd name="connsiteY59" fmla="*/ 660664 h 872928"/>
              <a:gd name="connsiteX60" fmla="*/ 826151 w 872940"/>
              <a:gd name="connsiteY60" fmla="*/ 491471 h 872928"/>
              <a:gd name="connsiteX61" fmla="*/ 806444 w 872940"/>
              <a:gd name="connsiteY61" fmla="*/ 465792 h 872928"/>
              <a:gd name="connsiteX62" fmla="*/ 774354 w 872940"/>
              <a:gd name="connsiteY62" fmla="*/ 461562 h 872928"/>
              <a:gd name="connsiteX63" fmla="*/ 686181 w 872940"/>
              <a:gd name="connsiteY63" fmla="*/ 485184 h 872928"/>
              <a:gd name="connsiteX64" fmla="*/ 660625 w 872940"/>
              <a:gd name="connsiteY64" fmla="*/ 389830 h 872928"/>
              <a:gd name="connsiteX65" fmla="*/ 759514 w 872940"/>
              <a:gd name="connsiteY65" fmla="*/ 363331 h 872928"/>
              <a:gd name="connsiteX66" fmla="*/ 785755 w 872940"/>
              <a:gd name="connsiteY66" fmla="*/ 317887 h 872928"/>
              <a:gd name="connsiteX67" fmla="*/ 748198 w 872940"/>
              <a:gd name="connsiteY67" fmla="*/ 177708 h 872928"/>
              <a:gd name="connsiteX68" fmla="*/ 702755 w 872940"/>
              <a:gd name="connsiteY68" fmla="*/ 151467 h 872928"/>
              <a:gd name="connsiteX69" fmla="*/ 676513 w 872940"/>
              <a:gd name="connsiteY69" fmla="*/ 196910 h 872928"/>
              <a:gd name="connsiteX70" fmla="*/ 704469 w 872940"/>
              <a:gd name="connsiteY70" fmla="*/ 301238 h 872928"/>
              <a:gd name="connsiteX71" fmla="*/ 381705 w 872940"/>
              <a:gd name="connsiteY71" fmla="*/ 387725 h 872928"/>
              <a:gd name="connsiteX72" fmla="*/ 355463 w 872940"/>
              <a:gd name="connsiteY72" fmla="*/ 433168 h 872928"/>
              <a:gd name="connsiteX73" fmla="*/ 388449 w 872940"/>
              <a:gd name="connsiteY73" fmla="*/ 556279 h 872928"/>
              <a:gd name="connsiteX74" fmla="*/ 433902 w 872940"/>
              <a:gd name="connsiteY74" fmla="*/ 582520 h 872928"/>
              <a:gd name="connsiteX75" fmla="*/ 460143 w 872940"/>
              <a:gd name="connsiteY75" fmla="*/ 537077 h 872928"/>
              <a:gd name="connsiteX76" fmla="*/ 436759 w 872940"/>
              <a:gd name="connsiteY76" fmla="*/ 449809 h 872928"/>
              <a:gd name="connsiteX77" fmla="*/ 506568 w 872940"/>
              <a:gd name="connsiteY77" fmla="*/ 431102 h 872928"/>
              <a:gd name="connsiteX78" fmla="*/ 534800 w 872940"/>
              <a:gd name="connsiteY78" fmla="*/ 536477 h 872928"/>
              <a:gd name="connsiteX79" fmla="*/ 569405 w 872940"/>
              <a:gd name="connsiteY79" fmla="*/ 581501 h 872928"/>
              <a:gd name="connsiteX80" fmla="*/ 572453 w 872940"/>
              <a:gd name="connsiteY80" fmla="*/ 583159 h 872928"/>
              <a:gd name="connsiteX81" fmla="*/ 572453 w 872940"/>
              <a:gd name="connsiteY81" fmla="*/ 685381 h 872928"/>
              <a:gd name="connsiteX82" fmla="*/ 536486 w 872940"/>
              <a:gd name="connsiteY82" fmla="*/ 819607 h 872928"/>
              <a:gd name="connsiteX83" fmla="*/ 540744 w 872940"/>
              <a:gd name="connsiteY83" fmla="*/ 851754 h 872928"/>
              <a:gd name="connsiteX84" fmla="*/ 566480 w 872940"/>
              <a:gd name="connsiteY84" fmla="*/ 871480 h 872928"/>
              <a:gd name="connsiteX85" fmla="*/ 577406 w 872940"/>
              <a:gd name="connsiteY85" fmla="*/ 872919 h 872928"/>
              <a:gd name="connsiteX86" fmla="*/ 618344 w 872940"/>
              <a:gd name="connsiteY86" fmla="*/ 841486 h 872928"/>
              <a:gd name="connsiteX87" fmla="*/ 655672 w 872940"/>
              <a:gd name="connsiteY87" fmla="*/ 702212 h 872928"/>
              <a:gd name="connsiteX88" fmla="*/ 657025 w 872940"/>
              <a:gd name="connsiteY88" fmla="*/ 691277 h 872928"/>
              <a:gd name="connsiteX89" fmla="*/ 657025 w 872940"/>
              <a:gd name="connsiteY89" fmla="*/ 580577 h 872928"/>
              <a:gd name="connsiteX90" fmla="*/ 755390 w 872940"/>
              <a:gd name="connsiteY90" fmla="*/ 554222 h 872928"/>
              <a:gd name="connsiteX91" fmla="*/ 789775 w 872940"/>
              <a:gd name="connsiteY91" fmla="*/ 682562 h 872928"/>
              <a:gd name="connsiteX92" fmla="*/ 830637 w 872940"/>
              <a:gd name="connsiteY92" fmla="*/ 713908 h 872928"/>
              <a:gd name="connsiteX93" fmla="*/ 841572 w 872940"/>
              <a:gd name="connsiteY93" fmla="*/ 712460 h 872928"/>
              <a:gd name="connsiteX94" fmla="*/ 867251 w 872940"/>
              <a:gd name="connsiteY94" fmla="*/ 692753 h 872928"/>
              <a:gd name="connsiteX95" fmla="*/ 871480 w 872940"/>
              <a:gd name="connsiteY95" fmla="*/ 660664 h 872928"/>
              <a:gd name="connsiteX96" fmla="*/ 632289 w 872940"/>
              <a:gd name="connsiteY96" fmla="*/ 691277 h 872928"/>
              <a:gd name="connsiteX97" fmla="*/ 631774 w 872940"/>
              <a:gd name="connsiteY97" fmla="*/ 695820 h 872928"/>
              <a:gd name="connsiteX98" fmla="*/ 594455 w 872940"/>
              <a:gd name="connsiteY98" fmla="*/ 835104 h 872928"/>
              <a:gd name="connsiteX99" fmla="*/ 572872 w 872940"/>
              <a:gd name="connsiteY99" fmla="*/ 847582 h 872928"/>
              <a:gd name="connsiteX100" fmla="*/ 562156 w 872940"/>
              <a:gd name="connsiteY100" fmla="*/ 839372 h 872928"/>
              <a:gd name="connsiteX101" fmla="*/ 560384 w 872940"/>
              <a:gd name="connsiteY101" fmla="*/ 825999 h 872928"/>
              <a:gd name="connsiteX102" fmla="*/ 596760 w 872940"/>
              <a:gd name="connsiteY102" fmla="*/ 690229 h 872928"/>
              <a:gd name="connsiteX103" fmla="*/ 597179 w 872940"/>
              <a:gd name="connsiteY103" fmla="*/ 687029 h 872928"/>
              <a:gd name="connsiteX104" fmla="*/ 597179 w 872940"/>
              <a:gd name="connsiteY104" fmla="*/ 590922 h 872928"/>
              <a:gd name="connsiteX105" fmla="*/ 625688 w 872940"/>
              <a:gd name="connsiteY105" fmla="*/ 588969 h 872928"/>
              <a:gd name="connsiteX106" fmla="*/ 632289 w 872940"/>
              <a:gd name="connsiteY106" fmla="*/ 587197 h 872928"/>
              <a:gd name="connsiteX107" fmla="*/ 632289 w 872940"/>
              <a:gd name="connsiteY107" fmla="*/ 691277 h 872928"/>
              <a:gd name="connsiteX108" fmla="*/ 845830 w 872940"/>
              <a:gd name="connsiteY108" fmla="*/ 680390 h 872928"/>
              <a:gd name="connsiteX109" fmla="*/ 835171 w 872940"/>
              <a:gd name="connsiteY109" fmla="*/ 688572 h 872928"/>
              <a:gd name="connsiteX110" fmla="*/ 821855 w 872940"/>
              <a:gd name="connsiteY110" fmla="*/ 686819 h 872928"/>
              <a:gd name="connsiteX111" fmla="*/ 813673 w 872940"/>
              <a:gd name="connsiteY111" fmla="*/ 676161 h 872928"/>
              <a:gd name="connsiteX112" fmla="*/ 776087 w 872940"/>
              <a:gd name="connsiteY112" fmla="*/ 535877 h 872928"/>
              <a:gd name="connsiteX113" fmla="*/ 770325 w 872940"/>
              <a:gd name="connsiteY113" fmla="*/ 528361 h 872928"/>
              <a:gd name="connsiteX114" fmla="*/ 764143 w 872940"/>
              <a:gd name="connsiteY114" fmla="*/ 526704 h 872928"/>
              <a:gd name="connsiteX115" fmla="*/ 760943 w 872940"/>
              <a:gd name="connsiteY115" fmla="*/ 527123 h 872928"/>
              <a:gd name="connsiteX116" fmla="*/ 619296 w 872940"/>
              <a:gd name="connsiteY116" fmla="*/ 565080 h 872928"/>
              <a:gd name="connsiteX117" fmla="*/ 581778 w 872940"/>
              <a:gd name="connsiteY117" fmla="*/ 560099 h 872928"/>
              <a:gd name="connsiteX118" fmla="*/ 558698 w 872940"/>
              <a:gd name="connsiteY118" fmla="*/ 530095 h 872928"/>
              <a:gd name="connsiteX119" fmla="*/ 527266 w 872940"/>
              <a:gd name="connsiteY119" fmla="*/ 412775 h 872928"/>
              <a:gd name="connsiteX120" fmla="*/ 521503 w 872940"/>
              <a:gd name="connsiteY120" fmla="*/ 405260 h 872928"/>
              <a:gd name="connsiteX121" fmla="*/ 512121 w 872940"/>
              <a:gd name="connsiteY121" fmla="*/ 404022 h 872928"/>
              <a:gd name="connsiteX122" fmla="*/ 418424 w 872940"/>
              <a:gd name="connsiteY122" fmla="*/ 429130 h 872928"/>
              <a:gd name="connsiteX123" fmla="*/ 409680 w 872940"/>
              <a:gd name="connsiteY123" fmla="*/ 444275 h 872928"/>
              <a:gd name="connsiteX124" fmla="*/ 436264 w 872940"/>
              <a:gd name="connsiteY124" fmla="*/ 543487 h 872928"/>
              <a:gd name="connsiteX125" fmla="*/ 427520 w 872940"/>
              <a:gd name="connsiteY125" fmla="*/ 558632 h 872928"/>
              <a:gd name="connsiteX126" fmla="*/ 412366 w 872940"/>
              <a:gd name="connsiteY126" fmla="*/ 549888 h 872928"/>
              <a:gd name="connsiteX127" fmla="*/ 379381 w 872940"/>
              <a:gd name="connsiteY127" fmla="*/ 426777 h 872928"/>
              <a:gd name="connsiteX128" fmla="*/ 388125 w 872940"/>
              <a:gd name="connsiteY128" fmla="*/ 411632 h 872928"/>
              <a:gd name="connsiteX129" fmla="*/ 722833 w 872940"/>
              <a:gd name="connsiteY129" fmla="*/ 321945 h 872928"/>
              <a:gd name="connsiteX130" fmla="*/ 730348 w 872940"/>
              <a:gd name="connsiteY130" fmla="*/ 316182 h 872928"/>
              <a:gd name="connsiteX131" fmla="*/ 731587 w 872940"/>
              <a:gd name="connsiteY131" fmla="*/ 306800 h 872928"/>
              <a:gd name="connsiteX132" fmla="*/ 700402 w 872940"/>
              <a:gd name="connsiteY132" fmla="*/ 190529 h 872928"/>
              <a:gd name="connsiteX133" fmla="*/ 709146 w 872940"/>
              <a:gd name="connsiteY133" fmla="*/ 175374 h 872928"/>
              <a:gd name="connsiteX134" fmla="*/ 724300 w 872940"/>
              <a:gd name="connsiteY134" fmla="*/ 184118 h 872928"/>
              <a:gd name="connsiteX135" fmla="*/ 761857 w 872940"/>
              <a:gd name="connsiteY135" fmla="*/ 324298 h 872928"/>
              <a:gd name="connsiteX136" fmla="*/ 753113 w 872940"/>
              <a:gd name="connsiteY136" fmla="*/ 339452 h 872928"/>
              <a:gd name="connsiteX137" fmla="*/ 642271 w 872940"/>
              <a:gd name="connsiteY137" fmla="*/ 369151 h 872928"/>
              <a:gd name="connsiteX138" fmla="*/ 633527 w 872940"/>
              <a:gd name="connsiteY138" fmla="*/ 384296 h 872928"/>
              <a:gd name="connsiteX139" fmla="*/ 665483 w 872940"/>
              <a:gd name="connsiteY139" fmla="*/ 503549 h 872928"/>
              <a:gd name="connsiteX140" fmla="*/ 680628 w 872940"/>
              <a:gd name="connsiteY140" fmla="*/ 512293 h 872928"/>
              <a:gd name="connsiteX141" fmla="*/ 780755 w 872940"/>
              <a:gd name="connsiteY141" fmla="*/ 485461 h 872928"/>
              <a:gd name="connsiteX142" fmla="*/ 794071 w 872940"/>
              <a:gd name="connsiteY142" fmla="*/ 487213 h 872928"/>
              <a:gd name="connsiteX143" fmla="*/ 802253 w 872940"/>
              <a:gd name="connsiteY143" fmla="*/ 497872 h 872928"/>
              <a:gd name="connsiteX144" fmla="*/ 847582 w 872940"/>
              <a:gd name="connsiteY144" fmla="*/ 667064 h 872928"/>
              <a:gd name="connsiteX145" fmla="*/ 845830 w 872940"/>
              <a:gd name="connsiteY145" fmla="*/ 680390 h 872928"/>
              <a:gd name="connsiteX146" fmla="*/ 742321 w 872940"/>
              <a:gd name="connsiteY146" fmla="*/ 772363 h 872928"/>
              <a:gd name="connsiteX147" fmla="*/ 731596 w 872940"/>
              <a:gd name="connsiteY147" fmla="*/ 778545 h 872928"/>
              <a:gd name="connsiteX148" fmla="*/ 725424 w 872940"/>
              <a:gd name="connsiteY148" fmla="*/ 776888 h 872928"/>
              <a:gd name="connsiteX149" fmla="*/ 673960 w 872940"/>
              <a:gd name="connsiteY149" fmla="*/ 747170 h 872928"/>
              <a:gd name="connsiteX150" fmla="*/ 669436 w 872940"/>
              <a:gd name="connsiteY150" fmla="*/ 730272 h 872928"/>
              <a:gd name="connsiteX151" fmla="*/ 686333 w 872940"/>
              <a:gd name="connsiteY151" fmla="*/ 725748 h 872928"/>
              <a:gd name="connsiteX152" fmla="*/ 737797 w 872940"/>
              <a:gd name="connsiteY152" fmla="*/ 755466 h 872928"/>
              <a:gd name="connsiteX153" fmla="*/ 742321 w 872940"/>
              <a:gd name="connsiteY153" fmla="*/ 772363 h 872928"/>
              <a:gd name="connsiteX154" fmla="*/ 674313 w 872940"/>
              <a:gd name="connsiteY154" fmla="*/ 650138 h 872928"/>
              <a:gd name="connsiteX155" fmla="*/ 678837 w 872940"/>
              <a:gd name="connsiteY155" fmla="*/ 633241 h 872928"/>
              <a:gd name="connsiteX156" fmla="*/ 730301 w 872940"/>
              <a:gd name="connsiteY156" fmla="*/ 603523 h 872928"/>
              <a:gd name="connsiteX157" fmla="*/ 747198 w 872940"/>
              <a:gd name="connsiteY157" fmla="*/ 608047 h 872928"/>
              <a:gd name="connsiteX158" fmla="*/ 742674 w 872940"/>
              <a:gd name="connsiteY158" fmla="*/ 624945 h 872928"/>
              <a:gd name="connsiteX159" fmla="*/ 691210 w 872940"/>
              <a:gd name="connsiteY159" fmla="*/ 654663 h 872928"/>
              <a:gd name="connsiteX160" fmla="*/ 685038 w 872940"/>
              <a:gd name="connsiteY160" fmla="*/ 656320 h 872928"/>
              <a:gd name="connsiteX161" fmla="*/ 674313 w 872940"/>
              <a:gd name="connsiteY161" fmla="*/ 650138 h 872928"/>
              <a:gd name="connsiteX162" fmla="*/ 766772 w 872940"/>
              <a:gd name="connsiteY162" fmla="*/ 690867 h 872928"/>
              <a:gd name="connsiteX163" fmla="*/ 754399 w 872940"/>
              <a:gd name="connsiteY163" fmla="*/ 703240 h 872928"/>
              <a:gd name="connsiteX164" fmla="*/ 694973 w 872940"/>
              <a:gd name="connsiteY164" fmla="*/ 703240 h 872928"/>
              <a:gd name="connsiteX165" fmla="*/ 682600 w 872940"/>
              <a:gd name="connsiteY165" fmla="*/ 690867 h 872928"/>
              <a:gd name="connsiteX166" fmla="*/ 694973 w 872940"/>
              <a:gd name="connsiteY166" fmla="*/ 678494 h 872928"/>
              <a:gd name="connsiteX167" fmla="*/ 754399 w 872940"/>
              <a:gd name="connsiteY167" fmla="*/ 678494 h 872928"/>
              <a:gd name="connsiteX168" fmla="*/ 766772 w 872940"/>
              <a:gd name="connsiteY168" fmla="*/ 690867 h 872928"/>
              <a:gd name="connsiteX169" fmla="*/ 597075 w 872940"/>
              <a:gd name="connsiteY169" fmla="*/ 101070 h 872928"/>
              <a:gd name="connsiteX170" fmla="*/ 598894 w 872940"/>
              <a:gd name="connsiteY170" fmla="*/ 91583 h 872928"/>
              <a:gd name="connsiteX171" fmla="*/ 606981 w 872940"/>
              <a:gd name="connsiteY171" fmla="*/ 86297 h 872928"/>
              <a:gd name="connsiteX172" fmla="*/ 651767 w 872940"/>
              <a:gd name="connsiteY172" fmla="*/ 78238 h 872928"/>
              <a:gd name="connsiteX173" fmla="*/ 651767 w 872940"/>
              <a:gd name="connsiteY173" fmla="*/ 12373 h 872928"/>
              <a:gd name="connsiteX174" fmla="*/ 664140 w 872940"/>
              <a:gd name="connsiteY174" fmla="*/ 0 h 872928"/>
              <a:gd name="connsiteX175" fmla="*/ 676513 w 872940"/>
              <a:gd name="connsiteY175" fmla="*/ 12373 h 872928"/>
              <a:gd name="connsiteX176" fmla="*/ 676513 w 872940"/>
              <a:gd name="connsiteY176" fmla="*/ 88583 h 872928"/>
              <a:gd name="connsiteX177" fmla="*/ 666331 w 872940"/>
              <a:gd name="connsiteY177" fmla="*/ 100755 h 872928"/>
              <a:gd name="connsiteX178" fmla="*/ 623954 w 872940"/>
              <a:gd name="connsiteY178" fmla="*/ 108385 h 872928"/>
              <a:gd name="connsiteX179" fmla="*/ 636318 w 872940"/>
              <a:gd name="connsiteY179" fmla="*/ 166068 h 872928"/>
              <a:gd name="connsiteX180" fmla="*/ 626812 w 872940"/>
              <a:gd name="connsiteY180" fmla="*/ 180756 h 872928"/>
              <a:gd name="connsiteX181" fmla="*/ 624211 w 872940"/>
              <a:gd name="connsiteY181" fmla="*/ 181032 h 872928"/>
              <a:gd name="connsiteX182" fmla="*/ 612124 w 872940"/>
              <a:gd name="connsiteY182" fmla="*/ 171250 h 872928"/>
              <a:gd name="connsiteX183" fmla="*/ 597075 w 872940"/>
              <a:gd name="connsiteY183" fmla="*/ 101070 h 872928"/>
              <a:gd name="connsiteX184" fmla="*/ 169202 w 872940"/>
              <a:gd name="connsiteY184" fmla="*/ 421977 h 872928"/>
              <a:gd name="connsiteX185" fmla="*/ 184347 w 872940"/>
              <a:gd name="connsiteY185" fmla="*/ 413233 h 872928"/>
              <a:gd name="connsiteX186" fmla="*/ 257966 w 872940"/>
              <a:gd name="connsiteY186" fmla="*/ 432959 h 872928"/>
              <a:gd name="connsiteX187" fmla="*/ 267091 w 872940"/>
              <a:gd name="connsiteY187" fmla="*/ 445941 h 872928"/>
              <a:gd name="connsiteX188" fmla="*/ 263490 w 872940"/>
              <a:gd name="connsiteY188" fmla="*/ 488852 h 872928"/>
              <a:gd name="connsiteX189" fmla="*/ 322412 w 872940"/>
              <a:gd name="connsiteY189" fmla="*/ 491842 h 872928"/>
              <a:gd name="connsiteX190" fmla="*/ 334137 w 872940"/>
              <a:gd name="connsiteY190" fmla="*/ 504825 h 872928"/>
              <a:gd name="connsiteX191" fmla="*/ 321793 w 872940"/>
              <a:gd name="connsiteY191" fmla="*/ 516569 h 872928"/>
              <a:gd name="connsiteX192" fmla="*/ 321154 w 872940"/>
              <a:gd name="connsiteY192" fmla="*/ 516550 h 872928"/>
              <a:gd name="connsiteX193" fmla="*/ 249469 w 872940"/>
              <a:gd name="connsiteY193" fmla="*/ 512912 h 872928"/>
              <a:gd name="connsiteX194" fmla="*/ 240782 w 872940"/>
              <a:gd name="connsiteY194" fmla="*/ 508702 h 872928"/>
              <a:gd name="connsiteX195" fmla="*/ 237773 w 872940"/>
              <a:gd name="connsiteY195" fmla="*/ 499529 h 872928"/>
              <a:gd name="connsiteX196" fmla="*/ 241583 w 872940"/>
              <a:gd name="connsiteY196" fmla="*/ 454190 h 872928"/>
              <a:gd name="connsiteX197" fmla="*/ 177956 w 872940"/>
              <a:gd name="connsiteY197" fmla="*/ 437140 h 872928"/>
              <a:gd name="connsiteX198" fmla="*/ 169202 w 872940"/>
              <a:gd name="connsiteY198" fmla="*/ 421977 h 872928"/>
              <a:gd name="connsiteX199" fmla="*/ 313811 w 872940"/>
              <a:gd name="connsiteY199" fmla="*/ 126759 h 872928"/>
              <a:gd name="connsiteX200" fmla="*/ 313811 w 872940"/>
              <a:gd name="connsiteY200" fmla="*/ 109261 h 872928"/>
              <a:gd name="connsiteX201" fmla="*/ 331308 w 872940"/>
              <a:gd name="connsiteY201" fmla="*/ 109261 h 872928"/>
              <a:gd name="connsiteX202" fmla="*/ 385201 w 872940"/>
              <a:gd name="connsiteY202" fmla="*/ 163154 h 872928"/>
              <a:gd name="connsiteX203" fmla="*/ 386610 w 872940"/>
              <a:gd name="connsiteY203" fmla="*/ 178956 h 872928"/>
              <a:gd name="connsiteX204" fmla="*/ 362036 w 872940"/>
              <a:gd name="connsiteY204" fmla="*/ 214313 h 872928"/>
              <a:gd name="connsiteX205" fmla="*/ 411566 w 872940"/>
              <a:gd name="connsiteY205" fmla="*/ 246364 h 872928"/>
              <a:gd name="connsiteX206" fmla="*/ 415233 w 872940"/>
              <a:gd name="connsiteY206" fmla="*/ 263471 h 872928"/>
              <a:gd name="connsiteX207" fmla="*/ 404841 w 872940"/>
              <a:gd name="connsiteY207" fmla="*/ 269119 h 872928"/>
              <a:gd name="connsiteX208" fmla="*/ 398135 w 872940"/>
              <a:gd name="connsiteY208" fmla="*/ 267138 h 872928"/>
              <a:gd name="connsiteX209" fmla="*/ 337871 w 872940"/>
              <a:gd name="connsiteY209" fmla="*/ 228143 h 872928"/>
              <a:gd name="connsiteX210" fmla="*/ 332451 w 872940"/>
              <a:gd name="connsiteY210" fmla="*/ 220151 h 872928"/>
              <a:gd name="connsiteX211" fmla="*/ 334432 w 872940"/>
              <a:gd name="connsiteY211" fmla="*/ 210703 h 872928"/>
              <a:gd name="connsiteX212" fmla="*/ 360397 w 872940"/>
              <a:gd name="connsiteY212" fmla="*/ 173336 h 872928"/>
              <a:gd name="connsiteX213" fmla="*/ 313811 w 872940"/>
              <a:gd name="connsiteY213" fmla="*/ 126759 h 87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872940" h="872928">
                <a:moveTo>
                  <a:pt x="459667" y="623488"/>
                </a:moveTo>
                <a:lnTo>
                  <a:pt x="253632" y="603990"/>
                </a:lnTo>
                <a:lnTo>
                  <a:pt x="146333" y="509578"/>
                </a:lnTo>
                <a:cubicBezTo>
                  <a:pt x="140780" y="504692"/>
                  <a:pt x="133741" y="502215"/>
                  <a:pt x="125406" y="502215"/>
                </a:cubicBezTo>
                <a:lnTo>
                  <a:pt x="12373" y="502215"/>
                </a:lnTo>
                <a:cubicBezTo>
                  <a:pt x="5544" y="502215"/>
                  <a:pt x="0" y="507749"/>
                  <a:pt x="0" y="514588"/>
                </a:cubicBezTo>
                <a:lnTo>
                  <a:pt x="0" y="797690"/>
                </a:lnTo>
                <a:cubicBezTo>
                  <a:pt x="0" y="804520"/>
                  <a:pt x="5534" y="810063"/>
                  <a:pt x="12373" y="810063"/>
                </a:cubicBezTo>
                <a:lnTo>
                  <a:pt x="257527" y="810063"/>
                </a:lnTo>
                <a:cubicBezTo>
                  <a:pt x="271186" y="846734"/>
                  <a:pt x="306534" y="872928"/>
                  <a:pt x="347901" y="872928"/>
                </a:cubicBezTo>
                <a:cubicBezTo>
                  <a:pt x="389268" y="872928"/>
                  <a:pt x="424625" y="846734"/>
                  <a:pt x="438274" y="810063"/>
                </a:cubicBezTo>
                <a:lnTo>
                  <a:pt x="487728" y="810063"/>
                </a:lnTo>
                <a:cubicBezTo>
                  <a:pt x="503892" y="810063"/>
                  <a:pt x="517036" y="795576"/>
                  <a:pt x="517036" y="777773"/>
                </a:cubicBezTo>
                <a:lnTo>
                  <a:pt x="517036" y="697563"/>
                </a:lnTo>
                <a:cubicBezTo>
                  <a:pt x="517046" y="660359"/>
                  <a:pt x="490766" y="626431"/>
                  <a:pt x="459667" y="623488"/>
                </a:cubicBezTo>
                <a:close/>
                <a:moveTo>
                  <a:pt x="125397" y="526961"/>
                </a:moveTo>
                <a:cubicBezTo>
                  <a:pt x="128626" y="526961"/>
                  <a:pt x="129550" y="527771"/>
                  <a:pt x="129988" y="528152"/>
                </a:cubicBezTo>
                <a:lnTo>
                  <a:pt x="215636" y="603514"/>
                </a:lnTo>
                <a:lnTo>
                  <a:pt x="24746" y="603247"/>
                </a:lnTo>
                <a:lnTo>
                  <a:pt x="24746" y="526961"/>
                </a:lnTo>
                <a:lnTo>
                  <a:pt x="125397" y="526961"/>
                </a:lnTo>
                <a:close/>
                <a:moveTo>
                  <a:pt x="347910" y="848192"/>
                </a:moveTo>
                <a:cubicBezTo>
                  <a:pt x="308391" y="848192"/>
                  <a:pt x="276244" y="816045"/>
                  <a:pt x="276244" y="776526"/>
                </a:cubicBezTo>
                <a:cubicBezTo>
                  <a:pt x="276244" y="737006"/>
                  <a:pt x="308391" y="704860"/>
                  <a:pt x="347910" y="704860"/>
                </a:cubicBezTo>
                <a:cubicBezTo>
                  <a:pt x="387429" y="704860"/>
                  <a:pt x="419576" y="737006"/>
                  <a:pt x="419576" y="776526"/>
                </a:cubicBezTo>
                <a:cubicBezTo>
                  <a:pt x="419576" y="816035"/>
                  <a:pt x="387429" y="848192"/>
                  <a:pt x="347910" y="848192"/>
                </a:cubicBezTo>
                <a:close/>
                <a:moveTo>
                  <a:pt x="492309" y="777773"/>
                </a:moveTo>
                <a:cubicBezTo>
                  <a:pt x="492309" y="782384"/>
                  <a:pt x="489604" y="785327"/>
                  <a:pt x="487737" y="785327"/>
                </a:cubicBezTo>
                <a:lnTo>
                  <a:pt x="443894" y="785327"/>
                </a:lnTo>
                <a:cubicBezTo>
                  <a:pt x="444160" y="782422"/>
                  <a:pt x="444313" y="779488"/>
                  <a:pt x="444313" y="776516"/>
                </a:cubicBezTo>
                <a:cubicBezTo>
                  <a:pt x="444313" y="723357"/>
                  <a:pt x="401069" y="680114"/>
                  <a:pt x="347910" y="680114"/>
                </a:cubicBezTo>
                <a:cubicBezTo>
                  <a:pt x="294751" y="680114"/>
                  <a:pt x="251498" y="723357"/>
                  <a:pt x="251498" y="776516"/>
                </a:cubicBezTo>
                <a:cubicBezTo>
                  <a:pt x="251498" y="779488"/>
                  <a:pt x="251651" y="782422"/>
                  <a:pt x="251917" y="785327"/>
                </a:cubicBezTo>
                <a:lnTo>
                  <a:pt x="24746" y="785327"/>
                </a:lnTo>
                <a:lnTo>
                  <a:pt x="24746" y="627993"/>
                </a:lnTo>
                <a:lnTo>
                  <a:pt x="247888" y="628307"/>
                </a:lnTo>
                <a:lnTo>
                  <a:pt x="457333" y="648119"/>
                </a:lnTo>
                <a:cubicBezTo>
                  <a:pt x="475640" y="649853"/>
                  <a:pt x="492309" y="673418"/>
                  <a:pt x="492309" y="697563"/>
                </a:cubicBezTo>
                <a:lnTo>
                  <a:pt x="492309" y="777773"/>
                </a:lnTo>
                <a:close/>
                <a:moveTo>
                  <a:pt x="347910" y="734835"/>
                </a:moveTo>
                <a:cubicBezTo>
                  <a:pt x="324926" y="734835"/>
                  <a:pt x="306229" y="753532"/>
                  <a:pt x="306229" y="776516"/>
                </a:cubicBezTo>
                <a:cubicBezTo>
                  <a:pt x="306229" y="799500"/>
                  <a:pt x="324926" y="818198"/>
                  <a:pt x="347910" y="818198"/>
                </a:cubicBezTo>
                <a:cubicBezTo>
                  <a:pt x="370894" y="818198"/>
                  <a:pt x="389592" y="799500"/>
                  <a:pt x="389592" y="776516"/>
                </a:cubicBezTo>
                <a:cubicBezTo>
                  <a:pt x="389592" y="753532"/>
                  <a:pt x="370894" y="734835"/>
                  <a:pt x="347910" y="734835"/>
                </a:cubicBezTo>
                <a:close/>
                <a:moveTo>
                  <a:pt x="347910" y="793461"/>
                </a:moveTo>
                <a:cubicBezTo>
                  <a:pt x="338566" y="793461"/>
                  <a:pt x="330965" y="785860"/>
                  <a:pt x="330965" y="776516"/>
                </a:cubicBezTo>
                <a:cubicBezTo>
                  <a:pt x="330965" y="767172"/>
                  <a:pt x="338566" y="759571"/>
                  <a:pt x="347910" y="759571"/>
                </a:cubicBezTo>
                <a:cubicBezTo>
                  <a:pt x="357254" y="759571"/>
                  <a:pt x="364855" y="767172"/>
                  <a:pt x="364855" y="776516"/>
                </a:cubicBezTo>
                <a:cubicBezTo>
                  <a:pt x="364855" y="785860"/>
                  <a:pt x="357254" y="793461"/>
                  <a:pt x="347910" y="793461"/>
                </a:cubicBezTo>
                <a:close/>
                <a:moveTo>
                  <a:pt x="542144" y="319888"/>
                </a:moveTo>
                <a:cubicBezTo>
                  <a:pt x="577482" y="319888"/>
                  <a:pt x="606228" y="291141"/>
                  <a:pt x="606228" y="255803"/>
                </a:cubicBezTo>
                <a:cubicBezTo>
                  <a:pt x="606228" y="220466"/>
                  <a:pt x="577482" y="191729"/>
                  <a:pt x="542144" y="191729"/>
                </a:cubicBezTo>
                <a:cubicBezTo>
                  <a:pt x="506806" y="191729"/>
                  <a:pt x="478069" y="220475"/>
                  <a:pt x="478069" y="255803"/>
                </a:cubicBezTo>
                <a:cubicBezTo>
                  <a:pt x="478069" y="291132"/>
                  <a:pt x="506816" y="319888"/>
                  <a:pt x="542144" y="319888"/>
                </a:cubicBezTo>
                <a:close/>
                <a:moveTo>
                  <a:pt x="542144" y="216465"/>
                </a:moveTo>
                <a:cubicBezTo>
                  <a:pt x="563832" y="216465"/>
                  <a:pt x="581482" y="234115"/>
                  <a:pt x="581482" y="255803"/>
                </a:cubicBezTo>
                <a:cubicBezTo>
                  <a:pt x="581482" y="277492"/>
                  <a:pt x="563832" y="295142"/>
                  <a:pt x="542144" y="295142"/>
                </a:cubicBezTo>
                <a:cubicBezTo>
                  <a:pt x="520456" y="295142"/>
                  <a:pt x="502806" y="277492"/>
                  <a:pt x="502806" y="255803"/>
                </a:cubicBezTo>
                <a:cubicBezTo>
                  <a:pt x="502806" y="234115"/>
                  <a:pt x="520456" y="216465"/>
                  <a:pt x="542144" y="216465"/>
                </a:cubicBezTo>
                <a:close/>
                <a:moveTo>
                  <a:pt x="871480" y="660664"/>
                </a:moveTo>
                <a:lnTo>
                  <a:pt x="826151" y="491471"/>
                </a:lnTo>
                <a:cubicBezTo>
                  <a:pt x="823227" y="480555"/>
                  <a:pt x="816226" y="471440"/>
                  <a:pt x="806444" y="465792"/>
                </a:cubicBezTo>
                <a:cubicBezTo>
                  <a:pt x="796662" y="460143"/>
                  <a:pt x="785260" y="458638"/>
                  <a:pt x="774354" y="461562"/>
                </a:cubicBezTo>
                <a:lnTo>
                  <a:pt x="686181" y="485184"/>
                </a:lnTo>
                <a:lnTo>
                  <a:pt x="660625" y="389830"/>
                </a:lnTo>
                <a:lnTo>
                  <a:pt x="759514" y="363331"/>
                </a:lnTo>
                <a:cubicBezTo>
                  <a:pt x="779278" y="358035"/>
                  <a:pt x="791051" y="337652"/>
                  <a:pt x="785755" y="317887"/>
                </a:cubicBezTo>
                <a:lnTo>
                  <a:pt x="748198" y="177708"/>
                </a:lnTo>
                <a:cubicBezTo>
                  <a:pt x="742902" y="157944"/>
                  <a:pt x="722509" y="146171"/>
                  <a:pt x="702755" y="151467"/>
                </a:cubicBezTo>
                <a:cubicBezTo>
                  <a:pt x="682990" y="156762"/>
                  <a:pt x="671217" y="177146"/>
                  <a:pt x="676513" y="196910"/>
                </a:cubicBezTo>
                <a:lnTo>
                  <a:pt x="704469" y="301238"/>
                </a:lnTo>
                <a:lnTo>
                  <a:pt x="381705" y="387725"/>
                </a:lnTo>
                <a:cubicBezTo>
                  <a:pt x="361940" y="393021"/>
                  <a:pt x="350168" y="413414"/>
                  <a:pt x="355463" y="433168"/>
                </a:cubicBezTo>
                <a:lnTo>
                  <a:pt x="388449" y="556279"/>
                </a:lnTo>
                <a:cubicBezTo>
                  <a:pt x="393744" y="576043"/>
                  <a:pt x="414137" y="587816"/>
                  <a:pt x="433902" y="582520"/>
                </a:cubicBezTo>
                <a:cubicBezTo>
                  <a:pt x="453666" y="577225"/>
                  <a:pt x="465439" y="556832"/>
                  <a:pt x="460143" y="537077"/>
                </a:cubicBezTo>
                <a:lnTo>
                  <a:pt x="436759" y="449809"/>
                </a:lnTo>
                <a:lnTo>
                  <a:pt x="506568" y="431102"/>
                </a:lnTo>
                <a:lnTo>
                  <a:pt x="534800" y="536477"/>
                </a:lnTo>
                <a:cubicBezTo>
                  <a:pt x="539915" y="555584"/>
                  <a:pt x="552212" y="571567"/>
                  <a:pt x="569405" y="581501"/>
                </a:cubicBezTo>
                <a:cubicBezTo>
                  <a:pt x="570414" y="582082"/>
                  <a:pt x="571424" y="582635"/>
                  <a:pt x="572453" y="583159"/>
                </a:cubicBezTo>
                <a:lnTo>
                  <a:pt x="572453" y="685381"/>
                </a:lnTo>
                <a:lnTo>
                  <a:pt x="536486" y="819607"/>
                </a:lnTo>
                <a:cubicBezTo>
                  <a:pt x="533562" y="830542"/>
                  <a:pt x="535076" y="841962"/>
                  <a:pt x="540744" y="851754"/>
                </a:cubicBezTo>
                <a:cubicBezTo>
                  <a:pt x="546411" y="861555"/>
                  <a:pt x="555555" y="868556"/>
                  <a:pt x="566480" y="871480"/>
                </a:cubicBezTo>
                <a:cubicBezTo>
                  <a:pt x="570128" y="872452"/>
                  <a:pt x="573796" y="872919"/>
                  <a:pt x="577406" y="872919"/>
                </a:cubicBezTo>
                <a:cubicBezTo>
                  <a:pt x="596122" y="872919"/>
                  <a:pt x="613296" y="860403"/>
                  <a:pt x="618344" y="841486"/>
                </a:cubicBezTo>
                <a:lnTo>
                  <a:pt x="655672" y="702212"/>
                </a:lnTo>
                <a:cubicBezTo>
                  <a:pt x="656577" y="698840"/>
                  <a:pt x="657025" y="695163"/>
                  <a:pt x="657025" y="691277"/>
                </a:cubicBezTo>
                <a:lnTo>
                  <a:pt x="657025" y="580577"/>
                </a:lnTo>
                <a:lnTo>
                  <a:pt x="755390" y="554222"/>
                </a:lnTo>
                <a:lnTo>
                  <a:pt x="789775" y="682562"/>
                </a:lnTo>
                <a:cubicBezTo>
                  <a:pt x="794833" y="701440"/>
                  <a:pt x="811959" y="713918"/>
                  <a:pt x="830637" y="713908"/>
                </a:cubicBezTo>
                <a:cubicBezTo>
                  <a:pt x="834247" y="713908"/>
                  <a:pt x="837924" y="713442"/>
                  <a:pt x="841572" y="712460"/>
                </a:cubicBezTo>
                <a:cubicBezTo>
                  <a:pt x="852488" y="709536"/>
                  <a:pt x="861603" y="702535"/>
                  <a:pt x="867251" y="692753"/>
                </a:cubicBezTo>
                <a:cubicBezTo>
                  <a:pt x="872909" y="682971"/>
                  <a:pt x="874405" y="671579"/>
                  <a:pt x="871480" y="660664"/>
                </a:cubicBezTo>
                <a:close/>
                <a:moveTo>
                  <a:pt x="632289" y="691277"/>
                </a:moveTo>
                <a:cubicBezTo>
                  <a:pt x="632289" y="693001"/>
                  <a:pt x="632117" y="694534"/>
                  <a:pt x="631774" y="695820"/>
                </a:cubicBezTo>
                <a:lnTo>
                  <a:pt x="594455" y="835104"/>
                </a:lnTo>
                <a:cubicBezTo>
                  <a:pt x="591941" y="844496"/>
                  <a:pt x="582263" y="850097"/>
                  <a:pt x="572872" y="847582"/>
                </a:cubicBezTo>
                <a:cubicBezTo>
                  <a:pt x="568319" y="846363"/>
                  <a:pt x="564518" y="843448"/>
                  <a:pt x="562156" y="839372"/>
                </a:cubicBezTo>
                <a:cubicBezTo>
                  <a:pt x="559803" y="835295"/>
                  <a:pt x="559165" y="830542"/>
                  <a:pt x="560384" y="825999"/>
                </a:cubicBezTo>
                <a:lnTo>
                  <a:pt x="596760" y="690229"/>
                </a:lnTo>
                <a:cubicBezTo>
                  <a:pt x="597037" y="689181"/>
                  <a:pt x="597179" y="688105"/>
                  <a:pt x="597179" y="687029"/>
                </a:cubicBezTo>
                <a:lnTo>
                  <a:pt x="597179" y="590922"/>
                </a:lnTo>
                <a:cubicBezTo>
                  <a:pt x="606600" y="592122"/>
                  <a:pt x="616248" y="591493"/>
                  <a:pt x="625688" y="588969"/>
                </a:cubicBezTo>
                <a:lnTo>
                  <a:pt x="632289" y="587197"/>
                </a:lnTo>
                <a:lnTo>
                  <a:pt x="632289" y="691277"/>
                </a:lnTo>
                <a:close/>
                <a:moveTo>
                  <a:pt x="845830" y="680390"/>
                </a:moveTo>
                <a:cubicBezTo>
                  <a:pt x="843486" y="684448"/>
                  <a:pt x="839695" y="687353"/>
                  <a:pt x="835171" y="688572"/>
                </a:cubicBezTo>
                <a:cubicBezTo>
                  <a:pt x="830637" y="689781"/>
                  <a:pt x="825913" y="689162"/>
                  <a:pt x="821855" y="686819"/>
                </a:cubicBezTo>
                <a:cubicBezTo>
                  <a:pt x="817797" y="684476"/>
                  <a:pt x="814892" y="680685"/>
                  <a:pt x="813673" y="676161"/>
                </a:cubicBezTo>
                <a:lnTo>
                  <a:pt x="776087" y="535877"/>
                </a:lnTo>
                <a:cubicBezTo>
                  <a:pt x="775240" y="532705"/>
                  <a:pt x="773163" y="530009"/>
                  <a:pt x="770325" y="528361"/>
                </a:cubicBezTo>
                <a:cubicBezTo>
                  <a:pt x="768429" y="527266"/>
                  <a:pt x="766296" y="526704"/>
                  <a:pt x="764143" y="526704"/>
                </a:cubicBezTo>
                <a:cubicBezTo>
                  <a:pt x="763067" y="526704"/>
                  <a:pt x="761991" y="526847"/>
                  <a:pt x="760943" y="527123"/>
                </a:cubicBezTo>
                <a:lnTo>
                  <a:pt x="619296" y="565080"/>
                </a:lnTo>
                <a:cubicBezTo>
                  <a:pt x="606571" y="568490"/>
                  <a:pt x="593246" y="566718"/>
                  <a:pt x="581778" y="560099"/>
                </a:cubicBezTo>
                <a:cubicBezTo>
                  <a:pt x="570300" y="553479"/>
                  <a:pt x="562108" y="542820"/>
                  <a:pt x="558698" y="530095"/>
                </a:cubicBezTo>
                <a:lnTo>
                  <a:pt x="527266" y="412775"/>
                </a:lnTo>
                <a:cubicBezTo>
                  <a:pt x="526418" y="409604"/>
                  <a:pt x="524342" y="406908"/>
                  <a:pt x="521503" y="405260"/>
                </a:cubicBezTo>
                <a:cubicBezTo>
                  <a:pt x="518665" y="403622"/>
                  <a:pt x="515283" y="403174"/>
                  <a:pt x="512121" y="404022"/>
                </a:cubicBezTo>
                <a:lnTo>
                  <a:pt x="418424" y="429130"/>
                </a:lnTo>
                <a:cubicBezTo>
                  <a:pt x="411823" y="430901"/>
                  <a:pt x="407908" y="437683"/>
                  <a:pt x="409680" y="444275"/>
                </a:cubicBezTo>
                <a:lnTo>
                  <a:pt x="436264" y="543487"/>
                </a:lnTo>
                <a:cubicBezTo>
                  <a:pt x="438026" y="550078"/>
                  <a:pt x="434102" y="556870"/>
                  <a:pt x="427520" y="558632"/>
                </a:cubicBezTo>
                <a:cubicBezTo>
                  <a:pt x="420929" y="560394"/>
                  <a:pt x="414137" y="556470"/>
                  <a:pt x="412366" y="549888"/>
                </a:cubicBezTo>
                <a:lnTo>
                  <a:pt x="379381" y="426777"/>
                </a:lnTo>
                <a:cubicBezTo>
                  <a:pt x="377619" y="420186"/>
                  <a:pt x="381543" y="413395"/>
                  <a:pt x="388125" y="411632"/>
                </a:cubicBezTo>
                <a:lnTo>
                  <a:pt x="722833" y="321945"/>
                </a:lnTo>
                <a:cubicBezTo>
                  <a:pt x="726005" y="321097"/>
                  <a:pt x="728701" y="319021"/>
                  <a:pt x="730348" y="316182"/>
                </a:cubicBezTo>
                <a:cubicBezTo>
                  <a:pt x="731996" y="313344"/>
                  <a:pt x="732434" y="309963"/>
                  <a:pt x="731587" y="306800"/>
                </a:cubicBezTo>
                <a:lnTo>
                  <a:pt x="700402" y="190529"/>
                </a:lnTo>
                <a:cubicBezTo>
                  <a:pt x="698640" y="183937"/>
                  <a:pt x="702564" y="177146"/>
                  <a:pt x="709146" y="175374"/>
                </a:cubicBezTo>
                <a:cubicBezTo>
                  <a:pt x="715728" y="173603"/>
                  <a:pt x="722528" y="177536"/>
                  <a:pt x="724300" y="184118"/>
                </a:cubicBezTo>
                <a:lnTo>
                  <a:pt x="761857" y="324298"/>
                </a:lnTo>
                <a:cubicBezTo>
                  <a:pt x="763619" y="330889"/>
                  <a:pt x="759695" y="337680"/>
                  <a:pt x="753113" y="339452"/>
                </a:cubicBezTo>
                <a:lnTo>
                  <a:pt x="642271" y="369151"/>
                </a:lnTo>
                <a:cubicBezTo>
                  <a:pt x="635670" y="370923"/>
                  <a:pt x="631755" y="377704"/>
                  <a:pt x="633527" y="384296"/>
                </a:cubicBezTo>
                <a:lnTo>
                  <a:pt x="665483" y="503549"/>
                </a:lnTo>
                <a:cubicBezTo>
                  <a:pt x="667255" y="510149"/>
                  <a:pt x="674037" y="514064"/>
                  <a:pt x="680628" y="512293"/>
                </a:cubicBezTo>
                <a:lnTo>
                  <a:pt x="780755" y="485461"/>
                </a:lnTo>
                <a:cubicBezTo>
                  <a:pt x="785289" y="484251"/>
                  <a:pt x="790013" y="484870"/>
                  <a:pt x="794071" y="487213"/>
                </a:cubicBezTo>
                <a:cubicBezTo>
                  <a:pt x="798128" y="489556"/>
                  <a:pt x="801033" y="493347"/>
                  <a:pt x="802253" y="497872"/>
                </a:cubicBezTo>
                <a:lnTo>
                  <a:pt x="847582" y="667064"/>
                </a:lnTo>
                <a:cubicBezTo>
                  <a:pt x="848801" y="671598"/>
                  <a:pt x="848173" y="676332"/>
                  <a:pt x="845830" y="680390"/>
                </a:cubicBezTo>
                <a:close/>
                <a:moveTo>
                  <a:pt x="742321" y="772363"/>
                </a:moveTo>
                <a:cubicBezTo>
                  <a:pt x="740026" y="776335"/>
                  <a:pt x="735873" y="778545"/>
                  <a:pt x="731596" y="778545"/>
                </a:cubicBezTo>
                <a:cubicBezTo>
                  <a:pt x="729501" y="778545"/>
                  <a:pt x="727367" y="778012"/>
                  <a:pt x="725424" y="776888"/>
                </a:cubicBezTo>
                <a:lnTo>
                  <a:pt x="673960" y="747170"/>
                </a:lnTo>
                <a:cubicBezTo>
                  <a:pt x="668045" y="743750"/>
                  <a:pt x="666017" y="736187"/>
                  <a:pt x="669436" y="730272"/>
                </a:cubicBezTo>
                <a:cubicBezTo>
                  <a:pt x="672856" y="724357"/>
                  <a:pt x="680418" y="722328"/>
                  <a:pt x="686333" y="725748"/>
                </a:cubicBezTo>
                <a:lnTo>
                  <a:pt x="737797" y="755466"/>
                </a:lnTo>
                <a:cubicBezTo>
                  <a:pt x="743712" y="758876"/>
                  <a:pt x="745731" y="766439"/>
                  <a:pt x="742321" y="772363"/>
                </a:cubicBezTo>
                <a:close/>
                <a:moveTo>
                  <a:pt x="674313" y="650138"/>
                </a:moveTo>
                <a:cubicBezTo>
                  <a:pt x="670893" y="644223"/>
                  <a:pt x="672922" y="636661"/>
                  <a:pt x="678837" y="633241"/>
                </a:cubicBezTo>
                <a:lnTo>
                  <a:pt x="730301" y="603523"/>
                </a:lnTo>
                <a:cubicBezTo>
                  <a:pt x="736216" y="600113"/>
                  <a:pt x="743779" y="602132"/>
                  <a:pt x="747198" y="608047"/>
                </a:cubicBezTo>
                <a:cubicBezTo>
                  <a:pt x="750618" y="613963"/>
                  <a:pt x="748589" y="621525"/>
                  <a:pt x="742674" y="624945"/>
                </a:cubicBezTo>
                <a:lnTo>
                  <a:pt x="691210" y="654663"/>
                </a:lnTo>
                <a:cubicBezTo>
                  <a:pt x="689267" y="655787"/>
                  <a:pt x="687134" y="656320"/>
                  <a:pt x="685038" y="656320"/>
                </a:cubicBezTo>
                <a:cubicBezTo>
                  <a:pt x="680761" y="656330"/>
                  <a:pt x="676608" y="654110"/>
                  <a:pt x="674313" y="650138"/>
                </a:cubicBezTo>
                <a:close/>
                <a:moveTo>
                  <a:pt x="766772" y="690867"/>
                </a:moveTo>
                <a:cubicBezTo>
                  <a:pt x="766772" y="697697"/>
                  <a:pt x="761238" y="703240"/>
                  <a:pt x="754399" y="703240"/>
                </a:cubicBezTo>
                <a:lnTo>
                  <a:pt x="694973" y="703240"/>
                </a:lnTo>
                <a:cubicBezTo>
                  <a:pt x="688143" y="703240"/>
                  <a:pt x="682600" y="697706"/>
                  <a:pt x="682600" y="690867"/>
                </a:cubicBezTo>
                <a:cubicBezTo>
                  <a:pt x="682600" y="684038"/>
                  <a:pt x="688134" y="678494"/>
                  <a:pt x="694973" y="678494"/>
                </a:cubicBezTo>
                <a:lnTo>
                  <a:pt x="754399" y="678494"/>
                </a:lnTo>
                <a:cubicBezTo>
                  <a:pt x="761238" y="678494"/>
                  <a:pt x="766772" y="684028"/>
                  <a:pt x="766772" y="690867"/>
                </a:cubicBezTo>
                <a:close/>
                <a:moveTo>
                  <a:pt x="597075" y="101070"/>
                </a:moveTo>
                <a:cubicBezTo>
                  <a:pt x="596370" y="97793"/>
                  <a:pt x="597027" y="94374"/>
                  <a:pt x="598894" y="91583"/>
                </a:cubicBezTo>
                <a:cubicBezTo>
                  <a:pt x="600761" y="88802"/>
                  <a:pt x="603675" y="86897"/>
                  <a:pt x="606981" y="86297"/>
                </a:cubicBezTo>
                <a:lnTo>
                  <a:pt x="651767" y="78238"/>
                </a:lnTo>
                <a:lnTo>
                  <a:pt x="651767" y="12373"/>
                </a:lnTo>
                <a:cubicBezTo>
                  <a:pt x="651767" y="5544"/>
                  <a:pt x="657301" y="0"/>
                  <a:pt x="664140" y="0"/>
                </a:cubicBezTo>
                <a:cubicBezTo>
                  <a:pt x="670970" y="0"/>
                  <a:pt x="676513" y="5534"/>
                  <a:pt x="676513" y="12373"/>
                </a:cubicBezTo>
                <a:lnTo>
                  <a:pt x="676513" y="88583"/>
                </a:lnTo>
                <a:cubicBezTo>
                  <a:pt x="676513" y="94564"/>
                  <a:pt x="672227" y="99698"/>
                  <a:pt x="666331" y="100755"/>
                </a:cubicBezTo>
                <a:lnTo>
                  <a:pt x="623954" y="108385"/>
                </a:lnTo>
                <a:lnTo>
                  <a:pt x="636318" y="166068"/>
                </a:lnTo>
                <a:cubicBezTo>
                  <a:pt x="637746" y="172745"/>
                  <a:pt x="633498" y="179327"/>
                  <a:pt x="626812" y="180756"/>
                </a:cubicBezTo>
                <a:cubicBezTo>
                  <a:pt x="625935" y="180946"/>
                  <a:pt x="625069" y="181032"/>
                  <a:pt x="624211" y="181032"/>
                </a:cubicBezTo>
                <a:cubicBezTo>
                  <a:pt x="618506" y="181032"/>
                  <a:pt x="613372" y="177060"/>
                  <a:pt x="612124" y="171250"/>
                </a:cubicBezTo>
                <a:lnTo>
                  <a:pt x="597075" y="101070"/>
                </a:lnTo>
                <a:close/>
                <a:moveTo>
                  <a:pt x="169202" y="421977"/>
                </a:moveTo>
                <a:cubicBezTo>
                  <a:pt x="170974" y="415376"/>
                  <a:pt x="177756" y="411461"/>
                  <a:pt x="184347" y="413233"/>
                </a:cubicBezTo>
                <a:lnTo>
                  <a:pt x="257966" y="432959"/>
                </a:lnTo>
                <a:cubicBezTo>
                  <a:pt x="263747" y="434511"/>
                  <a:pt x="267595" y="439979"/>
                  <a:pt x="267091" y="445941"/>
                </a:cubicBezTo>
                <a:lnTo>
                  <a:pt x="263490" y="488852"/>
                </a:lnTo>
                <a:lnTo>
                  <a:pt x="322412" y="491842"/>
                </a:lnTo>
                <a:cubicBezTo>
                  <a:pt x="329232" y="492185"/>
                  <a:pt x="334489" y="497996"/>
                  <a:pt x="334137" y="504825"/>
                </a:cubicBezTo>
                <a:cubicBezTo>
                  <a:pt x="333804" y="511435"/>
                  <a:pt x="328336" y="516569"/>
                  <a:pt x="321793" y="516569"/>
                </a:cubicBezTo>
                <a:cubicBezTo>
                  <a:pt x="321583" y="516569"/>
                  <a:pt x="321374" y="516560"/>
                  <a:pt x="321154" y="516550"/>
                </a:cubicBezTo>
                <a:lnTo>
                  <a:pt x="249469" y="512912"/>
                </a:lnTo>
                <a:cubicBezTo>
                  <a:pt x="246126" y="512740"/>
                  <a:pt x="242983" y="511226"/>
                  <a:pt x="240782" y="508702"/>
                </a:cubicBezTo>
                <a:cubicBezTo>
                  <a:pt x="238582" y="506178"/>
                  <a:pt x="237487" y="502863"/>
                  <a:pt x="237773" y="499529"/>
                </a:cubicBezTo>
                <a:lnTo>
                  <a:pt x="241583" y="454190"/>
                </a:lnTo>
                <a:lnTo>
                  <a:pt x="177956" y="437140"/>
                </a:lnTo>
                <a:cubicBezTo>
                  <a:pt x="171355" y="435359"/>
                  <a:pt x="167440" y="428577"/>
                  <a:pt x="169202" y="421977"/>
                </a:cubicBezTo>
                <a:close/>
                <a:moveTo>
                  <a:pt x="313811" y="126759"/>
                </a:moveTo>
                <a:cubicBezTo>
                  <a:pt x="308982" y="121930"/>
                  <a:pt x="308982" y="114100"/>
                  <a:pt x="313811" y="109261"/>
                </a:cubicBezTo>
                <a:cubicBezTo>
                  <a:pt x="318640" y="104432"/>
                  <a:pt x="326469" y="104432"/>
                  <a:pt x="331308" y="109261"/>
                </a:cubicBezTo>
                <a:lnTo>
                  <a:pt x="385201" y="163154"/>
                </a:lnTo>
                <a:cubicBezTo>
                  <a:pt x="389430" y="167383"/>
                  <a:pt x="390030" y="174041"/>
                  <a:pt x="386610" y="178956"/>
                </a:cubicBezTo>
                <a:lnTo>
                  <a:pt x="362036" y="214313"/>
                </a:lnTo>
                <a:lnTo>
                  <a:pt x="411566" y="246364"/>
                </a:lnTo>
                <a:cubicBezTo>
                  <a:pt x="417300" y="250079"/>
                  <a:pt x="418938" y="257737"/>
                  <a:pt x="415233" y="263471"/>
                </a:cubicBezTo>
                <a:cubicBezTo>
                  <a:pt x="412861" y="267129"/>
                  <a:pt x="408889" y="269119"/>
                  <a:pt x="404841" y="269119"/>
                </a:cubicBezTo>
                <a:cubicBezTo>
                  <a:pt x="402536" y="269119"/>
                  <a:pt x="400212" y="268481"/>
                  <a:pt x="398135" y="267138"/>
                </a:cubicBezTo>
                <a:lnTo>
                  <a:pt x="337871" y="228143"/>
                </a:lnTo>
                <a:cubicBezTo>
                  <a:pt x="335061" y="226324"/>
                  <a:pt x="333099" y="223437"/>
                  <a:pt x="332451" y="220151"/>
                </a:cubicBezTo>
                <a:cubicBezTo>
                  <a:pt x="331803" y="216865"/>
                  <a:pt x="332518" y="213455"/>
                  <a:pt x="334432" y="210703"/>
                </a:cubicBezTo>
                <a:lnTo>
                  <a:pt x="360397" y="173336"/>
                </a:lnTo>
                <a:lnTo>
                  <a:pt x="313811" y="12675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34" name="Graphic 31">
            <a:extLst>
              <a:ext uri="{FF2B5EF4-FFF2-40B4-BE49-F238E27FC236}">
                <a16:creationId xmlns:a16="http://schemas.microsoft.com/office/drawing/2014/main" id="{8603F8B2-3B9A-3E32-408B-1F62C5715C89}"/>
              </a:ext>
            </a:extLst>
          </p:cNvPr>
          <p:cNvGrpSpPr/>
          <p:nvPr/>
        </p:nvGrpSpPr>
        <p:grpSpPr>
          <a:xfrm>
            <a:off x="4888396" y="3688082"/>
            <a:ext cx="415762" cy="456326"/>
            <a:chOff x="6035157" y="2678364"/>
            <a:chExt cx="626220" cy="687316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02A57D-1951-E23F-81A3-479A1003D917}"/>
                </a:ext>
              </a:extLst>
            </p:cNvPr>
            <p:cNvSpPr/>
            <p:nvPr/>
          </p:nvSpPr>
          <p:spPr>
            <a:xfrm>
              <a:off x="6035157" y="3228217"/>
              <a:ext cx="626220" cy="137463"/>
            </a:xfrm>
            <a:custGeom>
              <a:avLst/>
              <a:gdLst>
                <a:gd name="connsiteX0" fmla="*/ 626220 w 626220"/>
                <a:gd name="connsiteY0" fmla="*/ 53458 h 137463"/>
                <a:gd name="connsiteX1" fmla="*/ 626220 w 626220"/>
                <a:gd name="connsiteY1" fmla="*/ 114553 h 137463"/>
                <a:gd name="connsiteX2" fmla="*/ 603310 w 626220"/>
                <a:gd name="connsiteY2" fmla="*/ 137463 h 137463"/>
                <a:gd name="connsiteX3" fmla="*/ 22911 w 626220"/>
                <a:gd name="connsiteY3" fmla="*/ 137463 h 137463"/>
                <a:gd name="connsiteX4" fmla="*/ 0 w 626220"/>
                <a:gd name="connsiteY4" fmla="*/ 114553 h 137463"/>
                <a:gd name="connsiteX5" fmla="*/ 0 w 626220"/>
                <a:gd name="connsiteY5" fmla="*/ 53458 h 137463"/>
                <a:gd name="connsiteX6" fmla="*/ 53458 w 626220"/>
                <a:gd name="connsiteY6" fmla="*/ 0 h 137463"/>
                <a:gd name="connsiteX7" fmla="*/ 572763 w 626220"/>
                <a:gd name="connsiteY7" fmla="*/ 0 h 137463"/>
                <a:gd name="connsiteX8" fmla="*/ 626220 w 626220"/>
                <a:gd name="connsiteY8" fmla="*/ 53458 h 137463"/>
                <a:gd name="connsiteX9" fmla="*/ 580399 w 626220"/>
                <a:gd name="connsiteY9" fmla="*/ 53458 h 137463"/>
                <a:gd name="connsiteX10" fmla="*/ 572763 w 626220"/>
                <a:gd name="connsiteY10" fmla="*/ 45821 h 137463"/>
                <a:gd name="connsiteX11" fmla="*/ 53458 w 626220"/>
                <a:gd name="connsiteY11" fmla="*/ 45821 h 137463"/>
                <a:gd name="connsiteX12" fmla="*/ 45821 w 626220"/>
                <a:gd name="connsiteY12" fmla="*/ 53458 h 137463"/>
                <a:gd name="connsiteX13" fmla="*/ 45821 w 626220"/>
                <a:gd name="connsiteY13" fmla="*/ 91642 h 137463"/>
                <a:gd name="connsiteX14" fmla="*/ 580399 w 626220"/>
                <a:gd name="connsiteY14" fmla="*/ 91642 h 137463"/>
                <a:gd name="connsiteX15" fmla="*/ 580399 w 626220"/>
                <a:gd name="connsiteY15" fmla="*/ 53458 h 13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6220" h="137463">
                  <a:moveTo>
                    <a:pt x="626220" y="53458"/>
                  </a:moveTo>
                  <a:lnTo>
                    <a:pt x="626220" y="114553"/>
                  </a:lnTo>
                  <a:cubicBezTo>
                    <a:pt x="626220" y="127199"/>
                    <a:pt x="615956" y="137463"/>
                    <a:pt x="603310" y="137463"/>
                  </a:cubicBezTo>
                  <a:lnTo>
                    <a:pt x="22911" y="137463"/>
                  </a:lnTo>
                  <a:cubicBezTo>
                    <a:pt x="10264" y="137463"/>
                    <a:pt x="0" y="127199"/>
                    <a:pt x="0" y="114553"/>
                  </a:cubicBezTo>
                  <a:lnTo>
                    <a:pt x="0" y="53458"/>
                  </a:lnTo>
                  <a:cubicBezTo>
                    <a:pt x="0" y="23919"/>
                    <a:pt x="23949" y="0"/>
                    <a:pt x="53458" y="0"/>
                  </a:cubicBezTo>
                  <a:lnTo>
                    <a:pt x="572763" y="0"/>
                  </a:lnTo>
                  <a:cubicBezTo>
                    <a:pt x="602271" y="0"/>
                    <a:pt x="626220" y="23919"/>
                    <a:pt x="626220" y="53458"/>
                  </a:cubicBezTo>
                  <a:close/>
                  <a:moveTo>
                    <a:pt x="580399" y="53458"/>
                  </a:moveTo>
                  <a:cubicBezTo>
                    <a:pt x="580399" y="49242"/>
                    <a:pt x="576978" y="45821"/>
                    <a:pt x="572763" y="45821"/>
                  </a:cubicBezTo>
                  <a:lnTo>
                    <a:pt x="53458" y="45821"/>
                  </a:lnTo>
                  <a:cubicBezTo>
                    <a:pt x="49242" y="45821"/>
                    <a:pt x="45821" y="49242"/>
                    <a:pt x="45821" y="53458"/>
                  </a:cubicBezTo>
                  <a:cubicBezTo>
                    <a:pt x="45821" y="53458"/>
                    <a:pt x="45821" y="91642"/>
                    <a:pt x="45821" y="91642"/>
                  </a:cubicBezTo>
                  <a:lnTo>
                    <a:pt x="580399" y="91642"/>
                  </a:lnTo>
                  <a:lnTo>
                    <a:pt x="580399" y="53458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D30B1CD-50C6-D1B6-5668-23950A590404}"/>
                </a:ext>
              </a:extLst>
            </p:cNvPr>
            <p:cNvSpPr/>
            <p:nvPr/>
          </p:nvSpPr>
          <p:spPr>
            <a:xfrm>
              <a:off x="6080978" y="3136575"/>
              <a:ext cx="534578" cy="137463"/>
            </a:xfrm>
            <a:custGeom>
              <a:avLst/>
              <a:gdLst>
                <a:gd name="connsiteX0" fmla="*/ 534578 w 534578"/>
                <a:gd name="connsiteY0" fmla="*/ 53458 h 137463"/>
                <a:gd name="connsiteX1" fmla="*/ 534578 w 534578"/>
                <a:gd name="connsiteY1" fmla="*/ 114553 h 137463"/>
                <a:gd name="connsiteX2" fmla="*/ 511668 w 534578"/>
                <a:gd name="connsiteY2" fmla="*/ 137463 h 137463"/>
                <a:gd name="connsiteX3" fmla="*/ 22911 w 534578"/>
                <a:gd name="connsiteY3" fmla="*/ 137463 h 137463"/>
                <a:gd name="connsiteX4" fmla="*/ 0 w 534578"/>
                <a:gd name="connsiteY4" fmla="*/ 114553 h 137463"/>
                <a:gd name="connsiteX5" fmla="*/ 0 w 534578"/>
                <a:gd name="connsiteY5" fmla="*/ 53458 h 137463"/>
                <a:gd name="connsiteX6" fmla="*/ 53458 w 534578"/>
                <a:gd name="connsiteY6" fmla="*/ 0 h 137463"/>
                <a:gd name="connsiteX7" fmla="*/ 481121 w 534578"/>
                <a:gd name="connsiteY7" fmla="*/ 0 h 137463"/>
                <a:gd name="connsiteX8" fmla="*/ 534578 w 534578"/>
                <a:gd name="connsiteY8" fmla="*/ 53458 h 137463"/>
                <a:gd name="connsiteX9" fmla="*/ 488757 w 534578"/>
                <a:gd name="connsiteY9" fmla="*/ 53458 h 137463"/>
                <a:gd name="connsiteX10" fmla="*/ 481121 w 534578"/>
                <a:gd name="connsiteY10" fmla="*/ 45821 h 137463"/>
                <a:gd name="connsiteX11" fmla="*/ 53458 w 534578"/>
                <a:gd name="connsiteY11" fmla="*/ 45821 h 137463"/>
                <a:gd name="connsiteX12" fmla="*/ 45821 w 534578"/>
                <a:gd name="connsiteY12" fmla="*/ 53458 h 137463"/>
                <a:gd name="connsiteX13" fmla="*/ 45821 w 534578"/>
                <a:gd name="connsiteY13" fmla="*/ 91642 h 137463"/>
                <a:gd name="connsiteX14" fmla="*/ 488757 w 534578"/>
                <a:gd name="connsiteY14" fmla="*/ 91642 h 137463"/>
                <a:gd name="connsiteX15" fmla="*/ 488757 w 534578"/>
                <a:gd name="connsiteY15" fmla="*/ 53458 h 13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4578" h="137463">
                  <a:moveTo>
                    <a:pt x="534578" y="53458"/>
                  </a:moveTo>
                  <a:lnTo>
                    <a:pt x="534578" y="114553"/>
                  </a:lnTo>
                  <a:cubicBezTo>
                    <a:pt x="534578" y="127199"/>
                    <a:pt x="524314" y="137463"/>
                    <a:pt x="511668" y="137463"/>
                  </a:cubicBezTo>
                  <a:lnTo>
                    <a:pt x="22911" y="137463"/>
                  </a:lnTo>
                  <a:cubicBezTo>
                    <a:pt x="10264" y="137463"/>
                    <a:pt x="0" y="127199"/>
                    <a:pt x="0" y="114553"/>
                  </a:cubicBezTo>
                  <a:lnTo>
                    <a:pt x="0" y="53458"/>
                  </a:lnTo>
                  <a:cubicBezTo>
                    <a:pt x="0" y="23949"/>
                    <a:pt x="23949" y="0"/>
                    <a:pt x="53458" y="0"/>
                  </a:cubicBezTo>
                  <a:lnTo>
                    <a:pt x="481121" y="0"/>
                  </a:lnTo>
                  <a:cubicBezTo>
                    <a:pt x="510629" y="0"/>
                    <a:pt x="534578" y="23949"/>
                    <a:pt x="534578" y="53458"/>
                  </a:cubicBezTo>
                  <a:close/>
                  <a:moveTo>
                    <a:pt x="488757" y="53458"/>
                  </a:moveTo>
                  <a:cubicBezTo>
                    <a:pt x="488757" y="49242"/>
                    <a:pt x="485336" y="45821"/>
                    <a:pt x="481121" y="45821"/>
                  </a:cubicBezTo>
                  <a:lnTo>
                    <a:pt x="53458" y="45821"/>
                  </a:lnTo>
                  <a:cubicBezTo>
                    <a:pt x="49242" y="45821"/>
                    <a:pt x="45821" y="49242"/>
                    <a:pt x="45821" y="53458"/>
                  </a:cubicBezTo>
                  <a:cubicBezTo>
                    <a:pt x="45821" y="53458"/>
                    <a:pt x="45821" y="91642"/>
                    <a:pt x="45821" y="91642"/>
                  </a:cubicBezTo>
                  <a:lnTo>
                    <a:pt x="488757" y="91642"/>
                  </a:lnTo>
                  <a:lnTo>
                    <a:pt x="488757" y="53458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339FE-3FB0-E36B-96D0-111F135EE16F}"/>
                </a:ext>
              </a:extLst>
            </p:cNvPr>
            <p:cNvSpPr/>
            <p:nvPr/>
          </p:nvSpPr>
          <p:spPr>
            <a:xfrm>
              <a:off x="6126799" y="2678364"/>
              <a:ext cx="442936" cy="504032"/>
            </a:xfrm>
            <a:custGeom>
              <a:avLst/>
              <a:gdLst>
                <a:gd name="connsiteX0" fmla="*/ 60667 w 442936"/>
                <a:gd name="connsiteY0" fmla="*/ 63143 h 504032"/>
                <a:gd name="connsiteX1" fmla="*/ 221407 w 442936"/>
                <a:gd name="connsiteY1" fmla="*/ 1 h 504032"/>
                <a:gd name="connsiteX2" fmla="*/ 382361 w 442936"/>
                <a:gd name="connsiteY2" fmla="*/ 63143 h 504032"/>
                <a:gd name="connsiteX3" fmla="*/ 389479 w 442936"/>
                <a:gd name="connsiteY3" fmla="*/ 63143 h 504032"/>
                <a:gd name="connsiteX4" fmla="*/ 427266 w 442936"/>
                <a:gd name="connsiteY4" fmla="*/ 78813 h 504032"/>
                <a:gd name="connsiteX5" fmla="*/ 442936 w 442936"/>
                <a:gd name="connsiteY5" fmla="*/ 116600 h 504032"/>
                <a:gd name="connsiteX6" fmla="*/ 442936 w 442936"/>
                <a:gd name="connsiteY6" fmla="*/ 481122 h 504032"/>
                <a:gd name="connsiteX7" fmla="*/ 420026 w 442936"/>
                <a:gd name="connsiteY7" fmla="*/ 504032 h 504032"/>
                <a:gd name="connsiteX8" fmla="*/ 22911 w 442936"/>
                <a:gd name="connsiteY8" fmla="*/ 504032 h 504032"/>
                <a:gd name="connsiteX9" fmla="*/ 0 w 442936"/>
                <a:gd name="connsiteY9" fmla="*/ 481122 h 504032"/>
                <a:gd name="connsiteX10" fmla="*/ 0 w 442936"/>
                <a:gd name="connsiteY10" fmla="*/ 116600 h 504032"/>
                <a:gd name="connsiteX11" fmla="*/ 15671 w 442936"/>
                <a:gd name="connsiteY11" fmla="*/ 78813 h 504032"/>
                <a:gd name="connsiteX12" fmla="*/ 53458 w 442936"/>
                <a:gd name="connsiteY12" fmla="*/ 63143 h 504032"/>
                <a:gd name="connsiteX13" fmla="*/ 60667 w 442936"/>
                <a:gd name="connsiteY13" fmla="*/ 63143 h 504032"/>
                <a:gd name="connsiteX14" fmla="*/ 374205 w 442936"/>
                <a:gd name="connsiteY14" fmla="*/ 108964 h 504032"/>
                <a:gd name="connsiteX15" fmla="*/ 359542 w 442936"/>
                <a:gd name="connsiteY15" fmla="*/ 103648 h 504032"/>
                <a:gd name="connsiteX16" fmla="*/ 221529 w 442936"/>
                <a:gd name="connsiteY16" fmla="*/ 45822 h 504032"/>
                <a:gd name="connsiteX17" fmla="*/ 83272 w 442936"/>
                <a:gd name="connsiteY17" fmla="*/ 103771 h 504032"/>
                <a:gd name="connsiteX18" fmla="*/ 68732 w 442936"/>
                <a:gd name="connsiteY18" fmla="*/ 108964 h 504032"/>
                <a:gd name="connsiteX19" fmla="*/ 53458 w 442936"/>
                <a:gd name="connsiteY19" fmla="*/ 108964 h 504032"/>
                <a:gd name="connsiteX20" fmla="*/ 48051 w 442936"/>
                <a:gd name="connsiteY20" fmla="*/ 111194 h 504032"/>
                <a:gd name="connsiteX21" fmla="*/ 45821 w 442936"/>
                <a:gd name="connsiteY21" fmla="*/ 116600 h 504032"/>
                <a:gd name="connsiteX22" fmla="*/ 45821 w 442936"/>
                <a:gd name="connsiteY22" fmla="*/ 458211 h 504032"/>
                <a:gd name="connsiteX23" fmla="*/ 397115 w 442936"/>
                <a:gd name="connsiteY23" fmla="*/ 458211 h 504032"/>
                <a:gd name="connsiteX24" fmla="*/ 397115 w 442936"/>
                <a:gd name="connsiteY24" fmla="*/ 116600 h 504032"/>
                <a:gd name="connsiteX25" fmla="*/ 394885 w 442936"/>
                <a:gd name="connsiteY25" fmla="*/ 111194 h 504032"/>
                <a:gd name="connsiteX26" fmla="*/ 389479 w 442936"/>
                <a:gd name="connsiteY26" fmla="*/ 108964 h 504032"/>
                <a:gd name="connsiteX27" fmla="*/ 374205 w 442936"/>
                <a:gd name="connsiteY27" fmla="*/ 108964 h 50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2936" h="504032">
                  <a:moveTo>
                    <a:pt x="60667" y="63143"/>
                  </a:moveTo>
                  <a:cubicBezTo>
                    <a:pt x="114155" y="20987"/>
                    <a:pt x="167919" y="185"/>
                    <a:pt x="221407" y="1"/>
                  </a:cubicBezTo>
                  <a:cubicBezTo>
                    <a:pt x="274957" y="-182"/>
                    <a:pt x="328781" y="20315"/>
                    <a:pt x="382361" y="63143"/>
                  </a:cubicBezTo>
                  <a:lnTo>
                    <a:pt x="389479" y="63143"/>
                  </a:lnTo>
                  <a:cubicBezTo>
                    <a:pt x="403652" y="63143"/>
                    <a:pt x="417246" y="68794"/>
                    <a:pt x="427266" y="78813"/>
                  </a:cubicBezTo>
                  <a:cubicBezTo>
                    <a:pt x="437316" y="88833"/>
                    <a:pt x="442936" y="102426"/>
                    <a:pt x="442936" y="116600"/>
                  </a:cubicBezTo>
                  <a:lnTo>
                    <a:pt x="442936" y="481122"/>
                  </a:lnTo>
                  <a:cubicBezTo>
                    <a:pt x="442936" y="493768"/>
                    <a:pt x="432672" y="504032"/>
                    <a:pt x="420026" y="504032"/>
                  </a:cubicBezTo>
                  <a:lnTo>
                    <a:pt x="22911" y="504032"/>
                  </a:lnTo>
                  <a:cubicBezTo>
                    <a:pt x="10264" y="504032"/>
                    <a:pt x="0" y="493768"/>
                    <a:pt x="0" y="481122"/>
                  </a:cubicBezTo>
                  <a:lnTo>
                    <a:pt x="0" y="116600"/>
                  </a:lnTo>
                  <a:cubicBezTo>
                    <a:pt x="0" y="102426"/>
                    <a:pt x="5621" y="88833"/>
                    <a:pt x="15671" y="78813"/>
                  </a:cubicBezTo>
                  <a:cubicBezTo>
                    <a:pt x="25690" y="68794"/>
                    <a:pt x="39284" y="63143"/>
                    <a:pt x="53458" y="63143"/>
                  </a:cubicBezTo>
                  <a:lnTo>
                    <a:pt x="60667" y="63143"/>
                  </a:lnTo>
                  <a:close/>
                  <a:moveTo>
                    <a:pt x="374205" y="108964"/>
                  </a:moveTo>
                  <a:cubicBezTo>
                    <a:pt x="368859" y="108964"/>
                    <a:pt x="363666" y="107100"/>
                    <a:pt x="359542" y="103648"/>
                  </a:cubicBezTo>
                  <a:cubicBezTo>
                    <a:pt x="313446" y="65250"/>
                    <a:pt x="267625" y="45669"/>
                    <a:pt x="221529" y="45822"/>
                  </a:cubicBezTo>
                  <a:cubicBezTo>
                    <a:pt x="175342" y="45975"/>
                    <a:pt x="129460" y="65892"/>
                    <a:pt x="83272" y="103771"/>
                  </a:cubicBezTo>
                  <a:cubicBezTo>
                    <a:pt x="79179" y="107131"/>
                    <a:pt x="74016" y="108964"/>
                    <a:pt x="68732" y="108964"/>
                  </a:cubicBezTo>
                  <a:lnTo>
                    <a:pt x="53458" y="108964"/>
                  </a:lnTo>
                  <a:cubicBezTo>
                    <a:pt x="51442" y="108964"/>
                    <a:pt x="49487" y="109788"/>
                    <a:pt x="48051" y="111194"/>
                  </a:cubicBezTo>
                  <a:cubicBezTo>
                    <a:pt x="46615" y="112629"/>
                    <a:pt x="45821" y="114584"/>
                    <a:pt x="45821" y="116600"/>
                  </a:cubicBezTo>
                  <a:cubicBezTo>
                    <a:pt x="45821" y="116600"/>
                    <a:pt x="45821" y="458211"/>
                    <a:pt x="45821" y="458211"/>
                  </a:cubicBezTo>
                  <a:cubicBezTo>
                    <a:pt x="45821" y="458211"/>
                    <a:pt x="397115" y="458211"/>
                    <a:pt x="397115" y="458211"/>
                  </a:cubicBezTo>
                  <a:lnTo>
                    <a:pt x="397115" y="116600"/>
                  </a:lnTo>
                  <a:cubicBezTo>
                    <a:pt x="397115" y="114584"/>
                    <a:pt x="396321" y="112629"/>
                    <a:pt x="394885" y="111194"/>
                  </a:cubicBezTo>
                  <a:cubicBezTo>
                    <a:pt x="393450" y="109788"/>
                    <a:pt x="391495" y="108964"/>
                    <a:pt x="389479" y="108964"/>
                  </a:cubicBezTo>
                  <a:lnTo>
                    <a:pt x="374205" y="108964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084DEEA-55EB-6951-C59E-344FB9B709A6}"/>
                </a:ext>
              </a:extLst>
            </p:cNvPr>
            <p:cNvSpPr/>
            <p:nvPr/>
          </p:nvSpPr>
          <p:spPr>
            <a:xfrm>
              <a:off x="6248989" y="2831102"/>
              <a:ext cx="198557" cy="45821"/>
            </a:xfrm>
            <a:custGeom>
              <a:avLst/>
              <a:gdLst>
                <a:gd name="connsiteX0" fmla="*/ 22911 w 198557"/>
                <a:gd name="connsiteY0" fmla="*/ 45821 h 45821"/>
                <a:gd name="connsiteX1" fmla="*/ 0 w 198557"/>
                <a:gd name="connsiteY1" fmla="*/ 22911 h 45821"/>
                <a:gd name="connsiteX2" fmla="*/ 22911 w 198557"/>
                <a:gd name="connsiteY2" fmla="*/ 0 h 45821"/>
                <a:gd name="connsiteX3" fmla="*/ 175647 w 198557"/>
                <a:gd name="connsiteY3" fmla="*/ 0 h 45821"/>
                <a:gd name="connsiteX4" fmla="*/ 198558 w 198557"/>
                <a:gd name="connsiteY4" fmla="*/ 22911 h 45821"/>
                <a:gd name="connsiteX5" fmla="*/ 175647 w 198557"/>
                <a:gd name="connsiteY5" fmla="*/ 45821 h 45821"/>
                <a:gd name="connsiteX6" fmla="*/ 22911 w 198557"/>
                <a:gd name="connsiteY6" fmla="*/ 45821 h 4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557" h="45821">
                  <a:moveTo>
                    <a:pt x="22911" y="45821"/>
                  </a:moveTo>
                  <a:cubicBezTo>
                    <a:pt x="10264" y="45821"/>
                    <a:pt x="0" y="35557"/>
                    <a:pt x="0" y="22911"/>
                  </a:cubicBezTo>
                  <a:cubicBezTo>
                    <a:pt x="0" y="10264"/>
                    <a:pt x="10264" y="0"/>
                    <a:pt x="22911" y="0"/>
                  </a:cubicBezTo>
                  <a:lnTo>
                    <a:pt x="175647" y="0"/>
                  </a:lnTo>
                  <a:cubicBezTo>
                    <a:pt x="188294" y="0"/>
                    <a:pt x="198558" y="10264"/>
                    <a:pt x="198558" y="22911"/>
                  </a:cubicBezTo>
                  <a:cubicBezTo>
                    <a:pt x="198558" y="35557"/>
                    <a:pt x="188294" y="45821"/>
                    <a:pt x="175647" y="45821"/>
                  </a:cubicBezTo>
                  <a:lnTo>
                    <a:pt x="22911" y="45821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5773A2-D877-C042-76C5-C2B2EA8DC137}"/>
                </a:ext>
              </a:extLst>
            </p:cNvPr>
            <p:cNvSpPr/>
            <p:nvPr/>
          </p:nvSpPr>
          <p:spPr>
            <a:xfrm>
              <a:off x="6248989" y="2922744"/>
              <a:ext cx="198557" cy="45821"/>
            </a:xfrm>
            <a:custGeom>
              <a:avLst/>
              <a:gdLst>
                <a:gd name="connsiteX0" fmla="*/ 22911 w 198557"/>
                <a:gd name="connsiteY0" fmla="*/ 45821 h 45821"/>
                <a:gd name="connsiteX1" fmla="*/ 0 w 198557"/>
                <a:gd name="connsiteY1" fmla="*/ 22911 h 45821"/>
                <a:gd name="connsiteX2" fmla="*/ 22911 w 198557"/>
                <a:gd name="connsiteY2" fmla="*/ 0 h 45821"/>
                <a:gd name="connsiteX3" fmla="*/ 175647 w 198557"/>
                <a:gd name="connsiteY3" fmla="*/ 0 h 45821"/>
                <a:gd name="connsiteX4" fmla="*/ 198558 w 198557"/>
                <a:gd name="connsiteY4" fmla="*/ 22911 h 45821"/>
                <a:gd name="connsiteX5" fmla="*/ 175647 w 198557"/>
                <a:gd name="connsiteY5" fmla="*/ 45821 h 45821"/>
                <a:gd name="connsiteX6" fmla="*/ 22911 w 198557"/>
                <a:gd name="connsiteY6" fmla="*/ 45821 h 4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557" h="45821">
                  <a:moveTo>
                    <a:pt x="22911" y="45821"/>
                  </a:moveTo>
                  <a:cubicBezTo>
                    <a:pt x="10264" y="45821"/>
                    <a:pt x="0" y="35557"/>
                    <a:pt x="0" y="22911"/>
                  </a:cubicBezTo>
                  <a:cubicBezTo>
                    <a:pt x="0" y="10264"/>
                    <a:pt x="10264" y="0"/>
                    <a:pt x="22911" y="0"/>
                  </a:cubicBezTo>
                  <a:lnTo>
                    <a:pt x="175647" y="0"/>
                  </a:lnTo>
                  <a:cubicBezTo>
                    <a:pt x="188294" y="0"/>
                    <a:pt x="198558" y="10264"/>
                    <a:pt x="198558" y="22911"/>
                  </a:cubicBezTo>
                  <a:cubicBezTo>
                    <a:pt x="198558" y="35557"/>
                    <a:pt x="188294" y="45821"/>
                    <a:pt x="175647" y="45821"/>
                  </a:cubicBezTo>
                  <a:lnTo>
                    <a:pt x="22911" y="45821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EFF58D7-D599-0C14-5D66-B1CE823A9F79}"/>
                </a:ext>
              </a:extLst>
            </p:cNvPr>
            <p:cNvSpPr/>
            <p:nvPr/>
          </p:nvSpPr>
          <p:spPr>
            <a:xfrm>
              <a:off x="6279536" y="3014386"/>
              <a:ext cx="137463" cy="45821"/>
            </a:xfrm>
            <a:custGeom>
              <a:avLst/>
              <a:gdLst>
                <a:gd name="connsiteX0" fmla="*/ 22911 w 137463"/>
                <a:gd name="connsiteY0" fmla="*/ 45821 h 45821"/>
                <a:gd name="connsiteX1" fmla="*/ 0 w 137463"/>
                <a:gd name="connsiteY1" fmla="*/ 22911 h 45821"/>
                <a:gd name="connsiteX2" fmla="*/ 22911 w 137463"/>
                <a:gd name="connsiteY2" fmla="*/ 0 h 45821"/>
                <a:gd name="connsiteX3" fmla="*/ 114553 w 137463"/>
                <a:gd name="connsiteY3" fmla="*/ 0 h 45821"/>
                <a:gd name="connsiteX4" fmla="*/ 137463 w 137463"/>
                <a:gd name="connsiteY4" fmla="*/ 22911 h 45821"/>
                <a:gd name="connsiteX5" fmla="*/ 114553 w 137463"/>
                <a:gd name="connsiteY5" fmla="*/ 45821 h 45821"/>
                <a:gd name="connsiteX6" fmla="*/ 22911 w 137463"/>
                <a:gd name="connsiteY6" fmla="*/ 45821 h 4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63" h="45821">
                  <a:moveTo>
                    <a:pt x="22911" y="45821"/>
                  </a:moveTo>
                  <a:cubicBezTo>
                    <a:pt x="10264" y="45821"/>
                    <a:pt x="0" y="35557"/>
                    <a:pt x="0" y="22911"/>
                  </a:cubicBezTo>
                  <a:cubicBezTo>
                    <a:pt x="0" y="10264"/>
                    <a:pt x="10264" y="0"/>
                    <a:pt x="22911" y="0"/>
                  </a:cubicBezTo>
                  <a:lnTo>
                    <a:pt x="114553" y="0"/>
                  </a:lnTo>
                  <a:cubicBezTo>
                    <a:pt x="127199" y="0"/>
                    <a:pt x="137463" y="10264"/>
                    <a:pt x="137463" y="22911"/>
                  </a:cubicBezTo>
                  <a:cubicBezTo>
                    <a:pt x="137463" y="35557"/>
                    <a:pt x="127199" y="45821"/>
                    <a:pt x="114553" y="45821"/>
                  </a:cubicBezTo>
                  <a:lnTo>
                    <a:pt x="22911" y="45821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0025E1-B6E8-DD15-E5DA-EC43E24814B1}"/>
              </a:ext>
            </a:extLst>
          </p:cNvPr>
          <p:cNvSpPr/>
          <p:nvPr/>
        </p:nvSpPr>
        <p:spPr>
          <a:xfrm>
            <a:off x="4802586" y="5283082"/>
            <a:ext cx="581284" cy="427273"/>
          </a:xfrm>
          <a:custGeom>
            <a:avLst/>
            <a:gdLst>
              <a:gd name="connsiteX0" fmla="*/ 605223 w 1782299"/>
              <a:gd name="connsiteY0" fmla="*/ 67 h 1310081"/>
              <a:gd name="connsiteX1" fmla="*/ 397020 w 1782299"/>
              <a:gd name="connsiteY1" fmla="*/ 210131 h 1310081"/>
              <a:gd name="connsiteX2" fmla="*/ 486327 w 1782299"/>
              <a:gd name="connsiteY2" fmla="*/ 382443 h 1310081"/>
              <a:gd name="connsiteX3" fmla="*/ 339163 w 1782299"/>
              <a:gd name="connsiteY3" fmla="*/ 505299 h 1310081"/>
              <a:gd name="connsiteX4" fmla="*/ 317616 w 1782299"/>
              <a:gd name="connsiteY4" fmla="*/ 504103 h 1310081"/>
              <a:gd name="connsiteX5" fmla="*/ 109353 w 1782299"/>
              <a:gd name="connsiteY5" fmla="*/ 714407 h 1310081"/>
              <a:gd name="connsiteX6" fmla="*/ 198720 w 1782299"/>
              <a:gd name="connsiteY6" fmla="*/ 886539 h 1310081"/>
              <a:gd name="connsiteX7" fmla="*/ 0 w 1782299"/>
              <a:gd name="connsiteY7" fmla="*/ 1183268 h 1310081"/>
              <a:gd name="connsiteX8" fmla="*/ 0 w 1782299"/>
              <a:gd name="connsiteY8" fmla="*/ 1279478 h 1310081"/>
              <a:gd name="connsiteX9" fmla="*/ 30849 w 1782299"/>
              <a:gd name="connsiteY9" fmla="*/ 1310087 h 1310081"/>
              <a:gd name="connsiteX10" fmla="*/ 604323 w 1782299"/>
              <a:gd name="connsiteY10" fmla="*/ 1310087 h 1310081"/>
              <a:gd name="connsiteX11" fmla="*/ 1177977 w 1782299"/>
              <a:gd name="connsiteY11" fmla="*/ 1310087 h 1310081"/>
              <a:gd name="connsiteX12" fmla="*/ 1751690 w 1782299"/>
              <a:gd name="connsiteY12" fmla="*/ 1310087 h 1310081"/>
              <a:gd name="connsiteX13" fmla="*/ 1782299 w 1782299"/>
              <a:gd name="connsiteY13" fmla="*/ 1279478 h 1310081"/>
              <a:gd name="connsiteX14" fmla="*/ 1782299 w 1782299"/>
              <a:gd name="connsiteY14" fmla="*/ 1183268 h 1310081"/>
              <a:gd name="connsiteX15" fmla="*/ 1583820 w 1782299"/>
              <a:gd name="connsiteY15" fmla="*/ 886599 h 1310081"/>
              <a:gd name="connsiteX16" fmla="*/ 1673186 w 1782299"/>
              <a:gd name="connsiteY16" fmla="*/ 714407 h 1310081"/>
              <a:gd name="connsiteX17" fmla="*/ 1464983 w 1782299"/>
              <a:gd name="connsiteY17" fmla="*/ 504103 h 1310081"/>
              <a:gd name="connsiteX18" fmla="*/ 1437795 w 1782299"/>
              <a:gd name="connsiteY18" fmla="*/ 506147 h 1310081"/>
              <a:gd name="connsiteX19" fmla="*/ 1290031 w 1782299"/>
              <a:gd name="connsiteY19" fmla="*/ 382570 h 1310081"/>
              <a:gd name="connsiteX20" fmla="*/ 1379638 w 1782299"/>
              <a:gd name="connsiteY20" fmla="*/ 210138 h 1310081"/>
              <a:gd name="connsiteX21" fmla="*/ 1171194 w 1782299"/>
              <a:gd name="connsiteY21" fmla="*/ 74 h 1310081"/>
              <a:gd name="connsiteX22" fmla="*/ 962932 w 1782299"/>
              <a:gd name="connsiteY22" fmla="*/ 210138 h 1310081"/>
              <a:gd name="connsiteX23" fmla="*/ 1052298 w 1782299"/>
              <a:gd name="connsiteY23" fmla="*/ 382450 h 1310081"/>
              <a:gd name="connsiteX24" fmla="*/ 905554 w 1782299"/>
              <a:gd name="connsiteY24" fmla="*/ 504887 h 1310081"/>
              <a:gd name="connsiteX25" fmla="*/ 891270 w 1782299"/>
              <a:gd name="connsiteY25" fmla="*/ 504074 h 1310081"/>
              <a:gd name="connsiteX26" fmla="*/ 871224 w 1782299"/>
              <a:gd name="connsiteY26" fmla="*/ 505119 h 1310081"/>
              <a:gd name="connsiteX27" fmla="*/ 724059 w 1782299"/>
              <a:gd name="connsiteY27" fmla="*/ 382442 h 1310081"/>
              <a:gd name="connsiteX28" fmla="*/ 813726 w 1782299"/>
              <a:gd name="connsiteY28" fmla="*/ 210070 h 1310081"/>
              <a:gd name="connsiteX29" fmla="*/ 605223 w 1782299"/>
              <a:gd name="connsiteY29" fmla="*/ 6 h 1310081"/>
              <a:gd name="connsiteX30" fmla="*/ 605223 w 1782299"/>
              <a:gd name="connsiteY30" fmla="*/ 61586 h 1310081"/>
              <a:gd name="connsiteX31" fmla="*/ 752208 w 1782299"/>
              <a:gd name="connsiteY31" fmla="*/ 210131 h 1310081"/>
              <a:gd name="connsiteX32" fmla="*/ 605223 w 1782299"/>
              <a:gd name="connsiteY32" fmla="*/ 358975 h 1310081"/>
              <a:gd name="connsiteX33" fmla="*/ 458479 w 1782299"/>
              <a:gd name="connsiteY33" fmla="*/ 210131 h 1310081"/>
              <a:gd name="connsiteX34" fmla="*/ 605223 w 1782299"/>
              <a:gd name="connsiteY34" fmla="*/ 61586 h 1310081"/>
              <a:gd name="connsiteX35" fmla="*/ 1171194 w 1782299"/>
              <a:gd name="connsiteY35" fmla="*/ 61586 h 1310081"/>
              <a:gd name="connsiteX36" fmla="*/ 1318179 w 1782299"/>
              <a:gd name="connsiteY36" fmla="*/ 210131 h 1310081"/>
              <a:gd name="connsiteX37" fmla="*/ 1171194 w 1782299"/>
              <a:gd name="connsiteY37" fmla="*/ 358975 h 1310081"/>
              <a:gd name="connsiteX38" fmla="*/ 1024450 w 1782299"/>
              <a:gd name="connsiteY38" fmla="*/ 210131 h 1310081"/>
              <a:gd name="connsiteX39" fmla="*/ 1171194 w 1782299"/>
              <a:gd name="connsiteY39" fmla="*/ 61586 h 1310081"/>
              <a:gd name="connsiteX40" fmla="*/ 605223 w 1782299"/>
              <a:gd name="connsiteY40" fmla="*/ 420434 h 1310081"/>
              <a:gd name="connsiteX41" fmla="*/ 808325 w 1782299"/>
              <a:gd name="connsiteY41" fmla="*/ 521626 h 1310081"/>
              <a:gd name="connsiteX42" fmla="*/ 682827 w 1782299"/>
              <a:gd name="connsiteY42" fmla="*/ 714403 h 1310081"/>
              <a:gd name="connsiteX43" fmla="*/ 772374 w 1782299"/>
              <a:gd name="connsiteY43" fmla="*/ 886596 h 1310081"/>
              <a:gd name="connsiteX44" fmla="*/ 604443 w 1782299"/>
              <a:gd name="connsiteY44" fmla="*/ 1046544 h 1310081"/>
              <a:gd name="connsiteX45" fmla="*/ 436512 w 1782299"/>
              <a:gd name="connsiteY45" fmla="*/ 886596 h 1310081"/>
              <a:gd name="connsiteX46" fmla="*/ 526059 w 1782299"/>
              <a:gd name="connsiteY46" fmla="*/ 714403 h 1310081"/>
              <a:gd name="connsiteX47" fmla="*/ 401582 w 1782299"/>
              <a:gd name="connsiteY47" fmla="*/ 522164 h 1310081"/>
              <a:gd name="connsiteX48" fmla="*/ 605223 w 1782299"/>
              <a:gd name="connsiteY48" fmla="*/ 420434 h 1310081"/>
              <a:gd name="connsiteX49" fmla="*/ 1171194 w 1782299"/>
              <a:gd name="connsiteY49" fmla="*/ 420434 h 1310081"/>
              <a:gd name="connsiteX50" fmla="*/ 1376577 w 1782299"/>
              <a:gd name="connsiteY50" fmla="*/ 524326 h 1310081"/>
              <a:gd name="connsiteX51" fmla="*/ 1256481 w 1782299"/>
              <a:gd name="connsiteY51" fmla="*/ 714403 h 1310081"/>
              <a:gd name="connsiteX52" fmla="*/ 1346028 w 1782299"/>
              <a:gd name="connsiteY52" fmla="*/ 886596 h 1310081"/>
              <a:gd name="connsiteX53" fmla="*/ 1178097 w 1782299"/>
              <a:gd name="connsiteY53" fmla="*/ 1046544 h 1310081"/>
              <a:gd name="connsiteX54" fmla="*/ 1010166 w 1782299"/>
              <a:gd name="connsiteY54" fmla="*/ 886535 h 1310081"/>
              <a:gd name="connsiteX55" fmla="*/ 1023670 w 1782299"/>
              <a:gd name="connsiteY55" fmla="*/ 876326 h 1310081"/>
              <a:gd name="connsiteX56" fmla="*/ 1038494 w 1782299"/>
              <a:gd name="connsiteY56" fmla="*/ 862762 h 1310081"/>
              <a:gd name="connsiteX57" fmla="*/ 1099533 w 1782299"/>
              <a:gd name="connsiteY57" fmla="*/ 714397 h 1310081"/>
              <a:gd name="connsiteX58" fmla="*/ 1098453 w 1782299"/>
              <a:gd name="connsiteY58" fmla="*/ 692971 h 1310081"/>
              <a:gd name="connsiteX59" fmla="*/ 1023670 w 1782299"/>
              <a:gd name="connsiteY59" fmla="*/ 552349 h 1310081"/>
              <a:gd name="connsiteX60" fmla="*/ 969414 w 1782299"/>
              <a:gd name="connsiteY60" fmla="*/ 519638 h 1310081"/>
              <a:gd name="connsiteX61" fmla="*/ 1171194 w 1782299"/>
              <a:gd name="connsiteY61" fmla="*/ 420428 h 1310081"/>
              <a:gd name="connsiteX62" fmla="*/ 317616 w 1782299"/>
              <a:gd name="connsiteY62" fmla="*/ 565618 h 1310081"/>
              <a:gd name="connsiteX63" fmla="*/ 464601 w 1782299"/>
              <a:gd name="connsiteY63" fmla="*/ 714403 h 1310081"/>
              <a:gd name="connsiteX64" fmla="*/ 317616 w 1782299"/>
              <a:gd name="connsiteY64" fmla="*/ 863008 h 1310081"/>
              <a:gd name="connsiteX65" fmla="*/ 170632 w 1782299"/>
              <a:gd name="connsiteY65" fmla="*/ 714403 h 1310081"/>
              <a:gd name="connsiteX66" fmla="*/ 317616 w 1782299"/>
              <a:gd name="connsiteY66" fmla="*/ 565618 h 1310081"/>
              <a:gd name="connsiteX67" fmla="*/ 891270 w 1782299"/>
              <a:gd name="connsiteY67" fmla="*/ 565618 h 1310081"/>
              <a:gd name="connsiteX68" fmla="*/ 1038014 w 1782299"/>
              <a:gd name="connsiteY68" fmla="*/ 714403 h 1310081"/>
              <a:gd name="connsiteX69" fmla="*/ 891270 w 1782299"/>
              <a:gd name="connsiteY69" fmla="*/ 863008 h 1310081"/>
              <a:gd name="connsiteX70" fmla="*/ 744285 w 1782299"/>
              <a:gd name="connsiteY70" fmla="*/ 714403 h 1310081"/>
              <a:gd name="connsiteX71" fmla="*/ 747286 w 1782299"/>
              <a:gd name="connsiteY71" fmla="*/ 684273 h 1310081"/>
              <a:gd name="connsiteX72" fmla="*/ 891270 w 1782299"/>
              <a:gd name="connsiteY72" fmla="*/ 565618 h 1310081"/>
              <a:gd name="connsiteX73" fmla="*/ 1464983 w 1782299"/>
              <a:gd name="connsiteY73" fmla="*/ 565618 h 1310081"/>
              <a:gd name="connsiteX74" fmla="*/ 1611728 w 1782299"/>
              <a:gd name="connsiteY74" fmla="*/ 714403 h 1310081"/>
              <a:gd name="connsiteX75" fmla="*/ 1464983 w 1782299"/>
              <a:gd name="connsiteY75" fmla="*/ 863008 h 1310081"/>
              <a:gd name="connsiteX76" fmla="*/ 1317939 w 1782299"/>
              <a:gd name="connsiteY76" fmla="*/ 714403 h 1310081"/>
              <a:gd name="connsiteX77" fmla="*/ 1464983 w 1782299"/>
              <a:gd name="connsiteY77" fmla="*/ 565618 h 1310081"/>
              <a:gd name="connsiteX78" fmla="*/ 317616 w 1782299"/>
              <a:gd name="connsiteY78" fmla="*/ 924707 h 1310081"/>
              <a:gd name="connsiteX79" fmla="*/ 573714 w 1782299"/>
              <a:gd name="connsiteY79" fmla="*/ 1183265 h 1310081"/>
              <a:gd name="connsiteX80" fmla="*/ 573714 w 1782299"/>
              <a:gd name="connsiteY80" fmla="*/ 1248625 h 1310081"/>
              <a:gd name="connsiteX81" fmla="*/ 61519 w 1782299"/>
              <a:gd name="connsiteY81" fmla="*/ 1248625 h 1310081"/>
              <a:gd name="connsiteX82" fmla="*/ 61519 w 1782299"/>
              <a:gd name="connsiteY82" fmla="*/ 1183265 h 1310081"/>
              <a:gd name="connsiteX83" fmla="*/ 317616 w 1782299"/>
              <a:gd name="connsiteY83" fmla="*/ 924707 h 1310081"/>
              <a:gd name="connsiteX84" fmla="*/ 891270 w 1782299"/>
              <a:gd name="connsiteY84" fmla="*/ 924707 h 1310081"/>
              <a:gd name="connsiteX85" fmla="*/ 1147367 w 1782299"/>
              <a:gd name="connsiteY85" fmla="*/ 1183265 h 1310081"/>
              <a:gd name="connsiteX86" fmla="*/ 1147367 w 1782299"/>
              <a:gd name="connsiteY86" fmla="*/ 1248625 h 1310081"/>
              <a:gd name="connsiteX87" fmla="*/ 635172 w 1782299"/>
              <a:gd name="connsiteY87" fmla="*/ 1248625 h 1310081"/>
              <a:gd name="connsiteX88" fmla="*/ 635172 w 1782299"/>
              <a:gd name="connsiteY88" fmla="*/ 1183265 h 1310081"/>
              <a:gd name="connsiteX89" fmla="*/ 891270 w 1782299"/>
              <a:gd name="connsiteY89" fmla="*/ 924707 h 1310081"/>
              <a:gd name="connsiteX90" fmla="*/ 1464983 w 1782299"/>
              <a:gd name="connsiteY90" fmla="*/ 924707 h 1310081"/>
              <a:gd name="connsiteX91" fmla="*/ 1720841 w 1782299"/>
              <a:gd name="connsiteY91" fmla="*/ 1183265 h 1310081"/>
              <a:gd name="connsiteX92" fmla="*/ 1720841 w 1782299"/>
              <a:gd name="connsiteY92" fmla="*/ 1248625 h 1310081"/>
              <a:gd name="connsiteX93" fmla="*/ 1208826 w 1782299"/>
              <a:gd name="connsiteY93" fmla="*/ 1248625 h 1310081"/>
              <a:gd name="connsiteX94" fmla="*/ 1208826 w 1782299"/>
              <a:gd name="connsiteY94" fmla="*/ 1183265 h 1310081"/>
              <a:gd name="connsiteX95" fmla="*/ 1464983 w 1782299"/>
              <a:gd name="connsiteY95" fmla="*/ 924707 h 13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782299" h="1310081">
                <a:moveTo>
                  <a:pt x="605223" y="67"/>
                </a:moveTo>
                <a:cubicBezTo>
                  <a:pt x="490347" y="67"/>
                  <a:pt x="397020" y="94612"/>
                  <a:pt x="397020" y="210131"/>
                </a:cubicBezTo>
                <a:cubicBezTo>
                  <a:pt x="397020" y="281194"/>
                  <a:pt x="432392" y="344318"/>
                  <a:pt x="486327" y="382443"/>
                </a:cubicBezTo>
                <a:cubicBezTo>
                  <a:pt x="425485" y="407220"/>
                  <a:pt x="374378" y="450522"/>
                  <a:pt x="339163" y="505299"/>
                </a:cubicBezTo>
                <a:cubicBezTo>
                  <a:pt x="332068" y="504603"/>
                  <a:pt x="324901" y="504103"/>
                  <a:pt x="317616" y="504103"/>
                </a:cubicBezTo>
                <a:cubicBezTo>
                  <a:pt x="202740" y="504103"/>
                  <a:pt x="109353" y="598888"/>
                  <a:pt x="109353" y="714407"/>
                </a:cubicBezTo>
                <a:cubicBezTo>
                  <a:pt x="109353" y="785467"/>
                  <a:pt x="144787" y="848480"/>
                  <a:pt x="198720" y="886539"/>
                </a:cubicBezTo>
                <a:cubicBezTo>
                  <a:pt x="82217" y="933973"/>
                  <a:pt x="0" y="1048873"/>
                  <a:pt x="0" y="1183268"/>
                </a:cubicBezTo>
                <a:lnTo>
                  <a:pt x="0" y="1279478"/>
                </a:lnTo>
                <a:cubicBezTo>
                  <a:pt x="68" y="1296449"/>
                  <a:pt x="13879" y="1310152"/>
                  <a:pt x="30849" y="1310087"/>
                </a:cubicBezTo>
                <a:lnTo>
                  <a:pt x="604323" y="1310087"/>
                </a:lnTo>
                <a:lnTo>
                  <a:pt x="1177977" y="1310087"/>
                </a:lnTo>
                <a:lnTo>
                  <a:pt x="1751690" y="1310087"/>
                </a:lnTo>
                <a:cubicBezTo>
                  <a:pt x="1768567" y="1310020"/>
                  <a:pt x="1782232" y="1296355"/>
                  <a:pt x="1782299" y="1279478"/>
                </a:cubicBezTo>
                <a:lnTo>
                  <a:pt x="1782299" y="1183268"/>
                </a:lnTo>
                <a:cubicBezTo>
                  <a:pt x="1782299" y="1048897"/>
                  <a:pt x="1700226" y="934050"/>
                  <a:pt x="1583820" y="886599"/>
                </a:cubicBezTo>
                <a:cubicBezTo>
                  <a:pt x="1637772" y="848543"/>
                  <a:pt x="1673186" y="785483"/>
                  <a:pt x="1673186" y="714407"/>
                </a:cubicBezTo>
                <a:cubicBezTo>
                  <a:pt x="1673186" y="598888"/>
                  <a:pt x="1579858" y="504103"/>
                  <a:pt x="1464983" y="504103"/>
                </a:cubicBezTo>
                <a:cubicBezTo>
                  <a:pt x="1455758" y="504103"/>
                  <a:pt x="1446708" y="504916"/>
                  <a:pt x="1437795" y="506147"/>
                </a:cubicBezTo>
                <a:cubicBezTo>
                  <a:pt x="1402538" y="450981"/>
                  <a:pt x="1351211" y="407469"/>
                  <a:pt x="1290031" y="382570"/>
                </a:cubicBezTo>
                <a:cubicBezTo>
                  <a:pt x="1344113" y="344455"/>
                  <a:pt x="1379638" y="281263"/>
                  <a:pt x="1379638" y="210138"/>
                </a:cubicBezTo>
                <a:cubicBezTo>
                  <a:pt x="1379638" y="94619"/>
                  <a:pt x="1286071" y="74"/>
                  <a:pt x="1171194" y="74"/>
                </a:cubicBezTo>
                <a:cubicBezTo>
                  <a:pt x="1056318" y="74"/>
                  <a:pt x="962932" y="94619"/>
                  <a:pt x="962932" y="210138"/>
                </a:cubicBezTo>
                <a:cubicBezTo>
                  <a:pt x="962932" y="281201"/>
                  <a:pt x="998363" y="344325"/>
                  <a:pt x="1052298" y="382450"/>
                </a:cubicBezTo>
                <a:cubicBezTo>
                  <a:pt x="991674" y="407175"/>
                  <a:pt x="940748" y="450334"/>
                  <a:pt x="905554" y="504887"/>
                </a:cubicBezTo>
                <a:cubicBezTo>
                  <a:pt x="900821" y="504539"/>
                  <a:pt x="896084" y="504074"/>
                  <a:pt x="891270" y="504074"/>
                </a:cubicBezTo>
                <a:cubicBezTo>
                  <a:pt x="884496" y="504074"/>
                  <a:pt x="877835" y="504539"/>
                  <a:pt x="871224" y="505119"/>
                </a:cubicBezTo>
                <a:cubicBezTo>
                  <a:pt x="835994" y="450378"/>
                  <a:pt x="784884" y="407194"/>
                  <a:pt x="724059" y="382442"/>
                </a:cubicBezTo>
                <a:cubicBezTo>
                  <a:pt x="778125" y="344326"/>
                  <a:pt x="813726" y="281183"/>
                  <a:pt x="813726" y="210070"/>
                </a:cubicBezTo>
                <a:cubicBezTo>
                  <a:pt x="813726" y="94552"/>
                  <a:pt x="720100" y="6"/>
                  <a:pt x="605223" y="6"/>
                </a:cubicBezTo>
                <a:close/>
                <a:moveTo>
                  <a:pt x="605223" y="61586"/>
                </a:moveTo>
                <a:cubicBezTo>
                  <a:pt x="686556" y="61586"/>
                  <a:pt x="752208" y="127503"/>
                  <a:pt x="752208" y="210131"/>
                </a:cubicBezTo>
                <a:cubicBezTo>
                  <a:pt x="752208" y="292760"/>
                  <a:pt x="686556" y="358975"/>
                  <a:pt x="605223" y="358975"/>
                </a:cubicBezTo>
                <a:cubicBezTo>
                  <a:pt x="523890" y="358975"/>
                  <a:pt x="458479" y="292760"/>
                  <a:pt x="458479" y="210131"/>
                </a:cubicBezTo>
                <a:cubicBezTo>
                  <a:pt x="458479" y="127503"/>
                  <a:pt x="523890" y="61586"/>
                  <a:pt x="605223" y="61586"/>
                </a:cubicBezTo>
                <a:close/>
                <a:moveTo>
                  <a:pt x="1171194" y="61586"/>
                </a:moveTo>
                <a:cubicBezTo>
                  <a:pt x="1252528" y="61586"/>
                  <a:pt x="1318179" y="127503"/>
                  <a:pt x="1318179" y="210131"/>
                </a:cubicBezTo>
                <a:cubicBezTo>
                  <a:pt x="1318179" y="292760"/>
                  <a:pt x="1252528" y="358975"/>
                  <a:pt x="1171194" y="358975"/>
                </a:cubicBezTo>
                <a:cubicBezTo>
                  <a:pt x="1089861" y="358975"/>
                  <a:pt x="1024450" y="292760"/>
                  <a:pt x="1024450" y="210131"/>
                </a:cubicBezTo>
                <a:cubicBezTo>
                  <a:pt x="1024450" y="127503"/>
                  <a:pt x="1089861" y="61586"/>
                  <a:pt x="1171194" y="61586"/>
                </a:cubicBezTo>
                <a:close/>
                <a:moveTo>
                  <a:pt x="605223" y="420434"/>
                </a:moveTo>
                <a:cubicBezTo>
                  <a:pt x="688440" y="420434"/>
                  <a:pt x="761617" y="460121"/>
                  <a:pt x="808325" y="521626"/>
                </a:cubicBezTo>
                <a:cubicBezTo>
                  <a:pt x="734575" y="554151"/>
                  <a:pt x="682827" y="628518"/>
                  <a:pt x="682827" y="714403"/>
                </a:cubicBezTo>
                <a:cubicBezTo>
                  <a:pt x="682827" y="785494"/>
                  <a:pt x="718336" y="848542"/>
                  <a:pt x="772374" y="886596"/>
                </a:cubicBezTo>
                <a:cubicBezTo>
                  <a:pt x="698372" y="916745"/>
                  <a:pt x="638450" y="974203"/>
                  <a:pt x="604443" y="1046544"/>
                </a:cubicBezTo>
                <a:cubicBezTo>
                  <a:pt x="570437" y="974203"/>
                  <a:pt x="510514" y="916745"/>
                  <a:pt x="436512" y="886596"/>
                </a:cubicBezTo>
                <a:cubicBezTo>
                  <a:pt x="490550" y="848542"/>
                  <a:pt x="526059" y="785494"/>
                  <a:pt x="526059" y="714403"/>
                </a:cubicBezTo>
                <a:cubicBezTo>
                  <a:pt x="526059" y="628933"/>
                  <a:pt x="474764" y="554935"/>
                  <a:pt x="401582" y="522164"/>
                </a:cubicBezTo>
                <a:cubicBezTo>
                  <a:pt x="448251" y="460270"/>
                  <a:pt x="521698" y="420434"/>
                  <a:pt x="605223" y="420434"/>
                </a:cubicBezTo>
                <a:close/>
                <a:moveTo>
                  <a:pt x="1171194" y="420434"/>
                </a:moveTo>
                <a:cubicBezTo>
                  <a:pt x="1255717" y="420434"/>
                  <a:pt x="1329990" y="461178"/>
                  <a:pt x="1376577" y="524326"/>
                </a:cubicBezTo>
                <a:cubicBezTo>
                  <a:pt x="1305775" y="558068"/>
                  <a:pt x="1256481" y="630675"/>
                  <a:pt x="1256481" y="714403"/>
                </a:cubicBezTo>
                <a:cubicBezTo>
                  <a:pt x="1256481" y="785494"/>
                  <a:pt x="1291989" y="848542"/>
                  <a:pt x="1346028" y="886596"/>
                </a:cubicBezTo>
                <a:cubicBezTo>
                  <a:pt x="1272021" y="916746"/>
                  <a:pt x="1212103" y="974197"/>
                  <a:pt x="1178097" y="1046544"/>
                </a:cubicBezTo>
                <a:cubicBezTo>
                  <a:pt x="1144080" y="974183"/>
                  <a:pt x="1084197" y="916678"/>
                  <a:pt x="1010166" y="886535"/>
                </a:cubicBezTo>
                <a:cubicBezTo>
                  <a:pt x="1014781" y="883283"/>
                  <a:pt x="1019337" y="879950"/>
                  <a:pt x="1023670" y="876326"/>
                </a:cubicBezTo>
                <a:cubicBezTo>
                  <a:pt x="1028814" y="872041"/>
                  <a:pt x="1033782" y="867523"/>
                  <a:pt x="1038494" y="862762"/>
                </a:cubicBezTo>
                <a:cubicBezTo>
                  <a:pt x="1076195" y="824688"/>
                  <a:pt x="1099533" y="772157"/>
                  <a:pt x="1099533" y="714397"/>
                </a:cubicBezTo>
                <a:cubicBezTo>
                  <a:pt x="1099533" y="707173"/>
                  <a:pt x="1099161" y="700011"/>
                  <a:pt x="1098453" y="692971"/>
                </a:cubicBezTo>
                <a:cubicBezTo>
                  <a:pt x="1092758" y="636654"/>
                  <a:pt x="1064820" y="586724"/>
                  <a:pt x="1023670" y="552349"/>
                </a:cubicBezTo>
                <a:cubicBezTo>
                  <a:pt x="1007463" y="538810"/>
                  <a:pt x="989178" y="527774"/>
                  <a:pt x="969414" y="519638"/>
                </a:cubicBezTo>
                <a:cubicBezTo>
                  <a:pt x="1016164" y="459158"/>
                  <a:pt x="1088767" y="420428"/>
                  <a:pt x="1171194" y="420428"/>
                </a:cubicBezTo>
                <a:close/>
                <a:moveTo>
                  <a:pt x="317616" y="565618"/>
                </a:moveTo>
                <a:cubicBezTo>
                  <a:pt x="398950" y="565618"/>
                  <a:pt x="464601" y="631774"/>
                  <a:pt x="464601" y="714403"/>
                </a:cubicBezTo>
                <a:cubicBezTo>
                  <a:pt x="464601" y="797032"/>
                  <a:pt x="398950" y="863008"/>
                  <a:pt x="317616" y="863008"/>
                </a:cubicBezTo>
                <a:cubicBezTo>
                  <a:pt x="236283" y="863008"/>
                  <a:pt x="170632" y="797032"/>
                  <a:pt x="170632" y="714403"/>
                </a:cubicBezTo>
                <a:cubicBezTo>
                  <a:pt x="170632" y="631774"/>
                  <a:pt x="236283" y="565618"/>
                  <a:pt x="317616" y="565618"/>
                </a:cubicBezTo>
                <a:close/>
                <a:moveTo>
                  <a:pt x="891270" y="565618"/>
                </a:moveTo>
                <a:cubicBezTo>
                  <a:pt x="972603" y="565618"/>
                  <a:pt x="1038014" y="631774"/>
                  <a:pt x="1038014" y="714403"/>
                </a:cubicBezTo>
                <a:cubicBezTo>
                  <a:pt x="1038014" y="797032"/>
                  <a:pt x="972603" y="863008"/>
                  <a:pt x="891270" y="863008"/>
                </a:cubicBezTo>
                <a:cubicBezTo>
                  <a:pt x="809936" y="863008"/>
                  <a:pt x="744285" y="797032"/>
                  <a:pt x="744285" y="714403"/>
                </a:cubicBezTo>
                <a:cubicBezTo>
                  <a:pt x="744285" y="704078"/>
                  <a:pt x="745332" y="693991"/>
                  <a:pt x="747286" y="684273"/>
                </a:cubicBezTo>
                <a:cubicBezTo>
                  <a:pt x="760966" y="616252"/>
                  <a:pt x="820103" y="565618"/>
                  <a:pt x="891270" y="565618"/>
                </a:cubicBezTo>
                <a:close/>
                <a:moveTo>
                  <a:pt x="1464983" y="565618"/>
                </a:moveTo>
                <a:cubicBezTo>
                  <a:pt x="1546317" y="565618"/>
                  <a:pt x="1611728" y="631774"/>
                  <a:pt x="1611728" y="714403"/>
                </a:cubicBezTo>
                <a:cubicBezTo>
                  <a:pt x="1611728" y="797032"/>
                  <a:pt x="1546317" y="863008"/>
                  <a:pt x="1464983" y="863008"/>
                </a:cubicBezTo>
                <a:cubicBezTo>
                  <a:pt x="1383649" y="863008"/>
                  <a:pt x="1317939" y="797032"/>
                  <a:pt x="1317939" y="714403"/>
                </a:cubicBezTo>
                <a:cubicBezTo>
                  <a:pt x="1317939" y="631774"/>
                  <a:pt x="1383649" y="565618"/>
                  <a:pt x="1464983" y="565618"/>
                </a:cubicBezTo>
                <a:close/>
                <a:moveTo>
                  <a:pt x="317616" y="924707"/>
                </a:moveTo>
                <a:cubicBezTo>
                  <a:pt x="459831" y="924707"/>
                  <a:pt x="573714" y="1039173"/>
                  <a:pt x="573714" y="1183265"/>
                </a:cubicBezTo>
                <a:lnTo>
                  <a:pt x="573714" y="1248625"/>
                </a:lnTo>
                <a:lnTo>
                  <a:pt x="61519" y="1248625"/>
                </a:lnTo>
                <a:lnTo>
                  <a:pt x="61519" y="1183265"/>
                </a:lnTo>
                <a:cubicBezTo>
                  <a:pt x="61519" y="1039173"/>
                  <a:pt x="175402" y="924707"/>
                  <a:pt x="317616" y="924707"/>
                </a:cubicBezTo>
                <a:close/>
                <a:moveTo>
                  <a:pt x="891270" y="924707"/>
                </a:moveTo>
                <a:cubicBezTo>
                  <a:pt x="1033484" y="924707"/>
                  <a:pt x="1147367" y="1039173"/>
                  <a:pt x="1147367" y="1183265"/>
                </a:cubicBezTo>
                <a:lnTo>
                  <a:pt x="1147367" y="1248625"/>
                </a:lnTo>
                <a:lnTo>
                  <a:pt x="635172" y="1248625"/>
                </a:lnTo>
                <a:lnTo>
                  <a:pt x="635172" y="1183265"/>
                </a:lnTo>
                <a:cubicBezTo>
                  <a:pt x="635172" y="1039173"/>
                  <a:pt x="749056" y="924707"/>
                  <a:pt x="891270" y="924707"/>
                </a:cubicBezTo>
                <a:close/>
                <a:moveTo>
                  <a:pt x="1464983" y="924707"/>
                </a:moveTo>
                <a:cubicBezTo>
                  <a:pt x="1607197" y="924707"/>
                  <a:pt x="1720841" y="1039173"/>
                  <a:pt x="1720841" y="1183265"/>
                </a:cubicBezTo>
                <a:lnTo>
                  <a:pt x="1720841" y="1248625"/>
                </a:lnTo>
                <a:lnTo>
                  <a:pt x="1208826" y="1248625"/>
                </a:lnTo>
                <a:lnTo>
                  <a:pt x="1208826" y="1183265"/>
                </a:lnTo>
                <a:cubicBezTo>
                  <a:pt x="1208826" y="1039173"/>
                  <a:pt x="1322769" y="924707"/>
                  <a:pt x="1464983" y="92470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1373" cap="rnd">
            <a:noFill/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Retângulo 17">
            <a:extLst>
              <a:ext uri="{FF2B5EF4-FFF2-40B4-BE49-F238E27FC236}">
                <a16:creationId xmlns:a16="http://schemas.microsoft.com/office/drawing/2014/main" id="{3AF5D753-B4CF-27D6-6DBA-B1D1D6202D67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B0A8D612-60EE-504E-742F-B625042A8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05" y="9411"/>
            <a:ext cx="2336902" cy="18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0F85-1B96-E1AF-4B0F-CBB4CD530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5">
            <a:extLst>
              <a:ext uri="{FF2B5EF4-FFF2-40B4-BE49-F238E27FC236}">
                <a16:creationId xmlns:a16="http://schemas.microsoft.com/office/drawing/2014/main" id="{D99F814C-0F3D-0E5E-4D7E-C18BAE198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00" y="2328406"/>
            <a:ext cx="27924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800"/>
              </a:spcAft>
            </a:pPr>
            <a:r>
              <a:rPr lang="pt-BR" altLang="en-US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A DURA REALIDADE DO</a:t>
            </a:r>
          </a:p>
          <a:p>
            <a:pPr eaLnBrk="1" hangingPunct="1">
              <a:lnSpc>
                <a:spcPts val="4000"/>
              </a:lnSpc>
              <a:spcAft>
                <a:spcPts val="800"/>
              </a:spcAft>
            </a:pPr>
            <a:r>
              <a:rPr lang="pt-BR" altLang="en-US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TRANSPORTE BRASILEIRO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E07A18BB-057D-E8A1-AA99-D8972522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790575"/>
            <a:ext cx="3786187" cy="65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>
                <a:solidFill>
                  <a:srgbClr val="101F26"/>
                </a:solidFill>
                <a:latin typeface="Barlow Condensed SemiBold" panose="00000706000000000000" pitchFamily="2" charset="0"/>
                <a:cs typeface="Calibri"/>
              </a:rPr>
              <a:t>Dormir no volante é a 3</a:t>
            </a:r>
            <a:r>
              <a:rPr lang="pt-BR" b="1">
                <a:latin typeface="Calibri"/>
                <a:cs typeface="Calibri"/>
              </a:rPr>
              <a:t>ª</a:t>
            </a:r>
            <a:r>
              <a:rPr lang="pt-BR" altLang="en-US">
                <a:solidFill>
                  <a:srgbClr val="101F26"/>
                </a:solidFill>
                <a:latin typeface="Barlow Condensed SemiBold" panose="00000706000000000000" pitchFamily="2" charset="0"/>
                <a:cs typeface="Calibri"/>
              </a:rPr>
              <a:t> maior causa de acidentes nas estradas.</a:t>
            </a:r>
            <a:endParaRPr lang="pt-BR" altLang="en-US" sz="240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A1538EB-8169-7448-B96D-9C54871898BB}"/>
              </a:ext>
            </a:extLst>
          </p:cNvPr>
          <p:cNvSpPr/>
          <p:nvPr/>
        </p:nvSpPr>
        <p:spPr>
          <a:xfrm>
            <a:off x="4454525" y="582613"/>
            <a:ext cx="1074738" cy="1073150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A4F0D6B-3F8A-EF81-FCC5-C302343721F7}"/>
              </a:ext>
            </a:extLst>
          </p:cNvPr>
          <p:cNvSpPr/>
          <p:nvPr/>
        </p:nvSpPr>
        <p:spPr>
          <a:xfrm>
            <a:off x="4454525" y="2047875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5455088A-48DA-D515-8C6A-95997E8CB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05050"/>
            <a:ext cx="44640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b="1">
                <a:solidFill>
                  <a:srgbClr val="101F26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42% dos acidentes estão relacionados à sonolência, </a:t>
            </a:r>
            <a:r>
              <a:rPr lang="pt-BR" altLang="en-US">
                <a:solidFill>
                  <a:srgbClr val="101F26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segundo a Abramet.</a:t>
            </a:r>
            <a:endParaRPr lang="pt-BR" altLang="en-US" sz="240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402C884-F1F8-8A39-4A43-B1B7CD2AA739}"/>
              </a:ext>
            </a:extLst>
          </p:cNvPr>
          <p:cNvSpPr/>
          <p:nvPr/>
        </p:nvSpPr>
        <p:spPr>
          <a:xfrm>
            <a:off x="4454525" y="3500438"/>
            <a:ext cx="1074738" cy="1074737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id="{B79340F2-740B-2D08-CD7E-3BBEAF2B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59200"/>
            <a:ext cx="4773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>
                <a:solidFill>
                  <a:srgbClr val="3C3C3C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Colisões por falta de atenção em rodovias federais representaram </a:t>
            </a:r>
            <a:r>
              <a:rPr lang="pt-BR" altLang="en-US" b="1">
                <a:solidFill>
                  <a:srgbClr val="3C3C3C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35% do total relatado pela Polícia Rodoviária Federal.</a:t>
            </a:r>
            <a:endParaRPr lang="pt-BR" altLang="en-US"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39F7EBC-178A-6C57-E18A-595A5D0CA35A}"/>
              </a:ext>
            </a:extLst>
          </p:cNvPr>
          <p:cNvSpPr/>
          <p:nvPr/>
        </p:nvSpPr>
        <p:spPr>
          <a:xfrm>
            <a:off x="4454525" y="4959350"/>
            <a:ext cx="1074738" cy="1074738"/>
          </a:xfrm>
          <a:prstGeom prst="ellipse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CaixaDeTexto 11">
            <a:extLst>
              <a:ext uri="{FF2B5EF4-FFF2-40B4-BE49-F238E27FC236}">
                <a16:creationId xmlns:a16="http://schemas.microsoft.com/office/drawing/2014/main" id="{B30D8334-C164-1D5C-9955-803A822F8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18113"/>
            <a:ext cx="49149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b="1">
                <a:solidFill>
                  <a:srgbClr val="444444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83% dos sinistros em 2022</a:t>
            </a:r>
            <a:r>
              <a:rPr lang="pt-BR" altLang="en-US">
                <a:solidFill>
                  <a:srgbClr val="444444"/>
                </a:solidFill>
                <a:latin typeface="Barlow Condensed SemiBold" panose="00000706000000000000" pitchFamily="2" charset="0"/>
                <a:cs typeface="Calibri" panose="020F0502020204030204" pitchFamily="34" charset="0"/>
              </a:rPr>
              <a:t> foram motivados exclusivamente pelo fator humano. </a:t>
            </a:r>
            <a:endParaRPr lang="pt-BR" altLang="en-US" sz="2400">
              <a:solidFill>
                <a:srgbClr val="101F26"/>
              </a:solidFill>
              <a:latin typeface="Barlow Condensed SemiBold" panose="000007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2">
            <a:extLst>
              <a:ext uri="{FF2B5EF4-FFF2-40B4-BE49-F238E27FC236}">
                <a16:creationId xmlns:a16="http://schemas.microsoft.com/office/drawing/2014/main" id="{CB1D84EF-E526-E6B0-0B14-41E7B0435FC1}"/>
              </a:ext>
            </a:extLst>
          </p:cNvPr>
          <p:cNvSpPr txBox="1"/>
          <p:nvPr/>
        </p:nvSpPr>
        <p:spPr>
          <a:xfrm>
            <a:off x="6096000" y="5876925"/>
            <a:ext cx="4625975" cy="6667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pt-BR" sz="1200" i="1">
                <a:solidFill>
                  <a:schemeClr val="bg2">
                    <a:lumMod val="50000"/>
                  </a:schemeClr>
                </a:solidFill>
                <a:latin typeface="Barlow Condensed Medium" panose="00000606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Além de fadiga, stress, cansaço, déficit de atenção ou comprometimento do raciocínio, são comuns fatalidades relacionadas à imprudência ou transgressão às leis de trânsito.</a:t>
            </a:r>
            <a:endParaRPr lang="pt-BR" sz="1200">
              <a:solidFill>
                <a:schemeClr val="bg2">
                  <a:lumMod val="50000"/>
                </a:schemeClr>
              </a:solidFill>
              <a:latin typeface="Barlow Condensed Medium" panose="000006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AA5A856-9A39-7193-0945-1E60E8C8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730250"/>
            <a:ext cx="987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03608DF-7D1B-A3FF-CFC1-CE91219F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305050"/>
            <a:ext cx="10747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8C58C35-875A-0606-169B-CD793499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646488"/>
            <a:ext cx="9048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EBB353D-B2D6-F362-6DA3-457FA39F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5124450"/>
            <a:ext cx="7508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7">
            <a:extLst>
              <a:ext uri="{FF2B5EF4-FFF2-40B4-BE49-F238E27FC236}">
                <a16:creationId xmlns:a16="http://schemas.microsoft.com/office/drawing/2014/main" id="{8D260157-274D-86DE-7EBE-31BEA3A7C643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3A3BBBE4-6E4B-8D2A-687C-2F0572A32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74" y="-8322"/>
            <a:ext cx="2181726" cy="17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oticias">
            <a:hlinkClick r:id="" action="ppaction://media"/>
            <a:extLst>
              <a:ext uri="{FF2B5EF4-FFF2-40B4-BE49-F238E27FC236}">
                <a16:creationId xmlns:a16="http://schemas.microsoft.com/office/drawing/2014/main" id="{A1A2632B-C75A-6AD4-0CCB-C9E85C58F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06"/>
            <a:ext cx="12192000" cy="6858000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7FF990A6-E3D2-21AC-B309-3F956512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9" y="838201"/>
            <a:ext cx="582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pt-BR" altLang="en-US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A SEGURANÇA É UMA NECESSIDADE URGENTE</a:t>
            </a:r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id="{5E41B344-FFF8-9962-890C-6333363B55DC}"/>
              </a:ext>
            </a:extLst>
          </p:cNvPr>
          <p:cNvSpPr txBox="1"/>
          <p:nvPr/>
        </p:nvSpPr>
        <p:spPr>
          <a:xfrm>
            <a:off x="890589" y="2604820"/>
            <a:ext cx="3835401" cy="3216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800" b="1">
                <a:solidFill>
                  <a:srgbClr val="04264D"/>
                </a:solidFill>
                <a:latin typeface="Barlow Condensed SemiBold" panose="00000706000000000000" pitchFamily="2" charset="0"/>
                <a:cs typeface="Calibri"/>
              </a:rPr>
              <a:t>REDUZIR PREJUÍZOS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400">
                <a:solidFill>
                  <a:srgbClr val="04264D"/>
                </a:solidFill>
                <a:latin typeface="Barlow Condensed SemiBold" panose="00000706000000000000" pitchFamily="2" charset="0"/>
                <a:cs typeface="Calibri"/>
              </a:rPr>
              <a:t>Os custos dos acidentes nas rodovias estaduais e municipais são de, aproximadamente,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3200" b="1">
                <a:solidFill>
                  <a:srgbClr val="FF5B19"/>
                </a:solidFill>
                <a:latin typeface="Barlow Condensed SemiBold" panose="00000706000000000000" pitchFamily="2" charset="0"/>
                <a:cs typeface="Calibri"/>
              </a:rPr>
              <a:t>R$ 50 bilhões.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1200">
                <a:solidFill>
                  <a:srgbClr val="12232B"/>
                </a:solidFill>
                <a:latin typeface="Barlow Condensed" panose="00000506000000000000" pitchFamily="2" charset="0"/>
                <a:cs typeface="Calibri"/>
              </a:rPr>
              <a:t>Fonte: Ipea, Denatran e ANTP (2020)</a:t>
            </a:r>
          </a:p>
          <a:p>
            <a:endParaRPr lang="pt-BR"/>
          </a:p>
        </p:txBody>
      </p:sp>
      <p:sp>
        <p:nvSpPr>
          <p:cNvPr id="3" name="Retângulo 17">
            <a:extLst>
              <a:ext uri="{FF2B5EF4-FFF2-40B4-BE49-F238E27FC236}">
                <a16:creationId xmlns:a16="http://schemas.microsoft.com/office/drawing/2014/main" id="{23623633-354B-279B-2F9D-3899F6760AD0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73CC309C-8F35-8CB6-30E2-33CCEB7EC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72" y="11206"/>
            <a:ext cx="2191728" cy="17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889E7-4AE1-D85C-8C01-A1F3CF0D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>
            <a:extLst>
              <a:ext uri="{FF2B5EF4-FFF2-40B4-BE49-F238E27FC236}">
                <a16:creationId xmlns:a16="http://schemas.microsoft.com/office/drawing/2014/main" id="{1E5D1945-45B8-00E6-E899-DC3AA62AF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3" y="567259"/>
            <a:ext cx="667276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3900"/>
              </a:lnSpc>
              <a:spcAft>
                <a:spcPts val="800"/>
              </a:spcAft>
            </a:pPr>
            <a:r>
              <a:rPr lang="pt-BR" altLang="en-US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NA ULTIMA DÉCADA AS EMPRESAS TÊM UMA PERDA ANUAL DE:</a:t>
            </a:r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id="{ABCBE216-2C21-D181-E473-3BE7BDBC7226}"/>
              </a:ext>
            </a:extLst>
          </p:cNvPr>
          <p:cNvSpPr txBox="1"/>
          <p:nvPr/>
        </p:nvSpPr>
        <p:spPr>
          <a:xfrm>
            <a:off x="6856469" y="2547070"/>
            <a:ext cx="5067301" cy="23001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000" b="1">
                <a:solidFill>
                  <a:srgbClr val="04264D"/>
                </a:solidFill>
                <a:latin typeface="Barlow Condensed SemiBold" panose="00000706000000000000" pitchFamily="2" charset="0"/>
                <a:cs typeface="Calibri"/>
              </a:rPr>
              <a:t>MAIS DO QUE REDUZIR PREJUÍZOS. É REDUZIR FATALIDADES.  </a:t>
            </a:r>
          </a:p>
          <a:p>
            <a:r>
              <a:rPr lang="pt-BR" altLang="en-US" sz="2800">
                <a:solidFill>
                  <a:srgbClr val="D43C00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Sendo que </a:t>
            </a:r>
            <a:r>
              <a:rPr lang="pt-BR" altLang="en-US" sz="2800" b="1">
                <a:solidFill>
                  <a:srgbClr val="D43C00"/>
                </a:solidFill>
                <a:latin typeface="Barlow Condensed SemiBold" panose="00000706000000000000" pitchFamily="2" charset="0"/>
                <a:ea typeface="Calibri"/>
                <a:cs typeface="Calibri"/>
              </a:rPr>
              <a:t>37,4%</a:t>
            </a:r>
            <a:br>
              <a:rPr lang="pt-BR" altLang="en-US" sz="2800" b="1">
                <a:solidFill>
                  <a:srgbClr val="D43C00"/>
                </a:solidFill>
                <a:latin typeface="Barlow Condensed SemiBold" panose="00000706000000000000" pitchFamily="2" charset="0"/>
                <a:ea typeface="Calibri"/>
                <a:cs typeface="Calibri"/>
              </a:rPr>
            </a:br>
            <a:r>
              <a:rPr lang="pt-BR" altLang="en-US" sz="1600">
                <a:solidFill>
                  <a:srgbClr val="02122D"/>
                </a:solidFill>
                <a:latin typeface="Barlow Condensed" panose="00000506000000000000" pitchFamily="2" charset="0"/>
                <a:ea typeface="Calibri"/>
                <a:cs typeface="Calibri"/>
              </a:rPr>
              <a:t>d</a:t>
            </a:r>
            <a:r>
              <a:rPr lang="pt-BR" sz="1600">
                <a:solidFill>
                  <a:srgbClr val="02122D"/>
                </a:solidFill>
                <a:latin typeface="Barlow Condensed" panose="00000506000000000000" pitchFamily="2" charset="0"/>
                <a:ea typeface="Calibri"/>
                <a:cs typeface="Calibri"/>
              </a:rPr>
              <a:t>os custos dos acidentes são a associados aos </a:t>
            </a:r>
            <a:endParaRPr lang="pt-BR" altLang="en-US" sz="1600">
              <a:solidFill>
                <a:srgbClr val="02122D"/>
              </a:solidFill>
              <a:latin typeface="Barlow Condensed" panose="00000506000000000000" pitchFamily="2" charset="0"/>
              <a:ea typeface="Calibri" panose="020F0502020204030204" pitchFamily="34" charset="0"/>
              <a:cs typeface="Calibri"/>
            </a:endParaRPr>
          </a:p>
          <a:p>
            <a:r>
              <a:rPr lang="pt-BR" sz="1600">
                <a:solidFill>
                  <a:srgbClr val="02122D"/>
                </a:solidFill>
                <a:latin typeface="Barlow Condensed" panose="00000506000000000000" pitchFamily="2" charset="0"/>
                <a:ea typeface="Calibri"/>
                <a:cs typeface="Calibri"/>
              </a:rPr>
              <a:t>veículos, como danos materiais e perda de cargas, além dos procedimentos de remoção dos veículos acidentados.</a:t>
            </a:r>
            <a:endParaRPr lang="pt-BR" sz="1600">
              <a:latin typeface="Barlow Condensed" panose="00000506000000000000" pitchFamily="2" charset="0"/>
              <a:cs typeface="Calibri"/>
            </a:endParaRPr>
          </a:p>
          <a:p>
            <a:endParaRPr lang="pt-BR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C2AC0C-81BE-7DD5-D3C8-83B42E25B6D5}"/>
              </a:ext>
            </a:extLst>
          </p:cNvPr>
          <p:cNvSpPr txBox="1"/>
          <p:nvPr/>
        </p:nvSpPr>
        <p:spPr>
          <a:xfrm>
            <a:off x="6856469" y="4775128"/>
            <a:ext cx="37173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solidFill>
                  <a:srgbClr val="04264D"/>
                </a:solidFill>
                <a:latin typeface="Barlow Condensed" panose="00000506000000000000" pitchFamily="2" charset="0"/>
                <a:ea typeface="+mn-lt"/>
                <a:cs typeface="+mn-lt"/>
              </a:rPr>
              <a:t>Fonte: </a:t>
            </a:r>
            <a:r>
              <a:rPr lang="pt-BR" sz="1400">
                <a:solidFill>
                  <a:srgbClr val="04264D"/>
                </a:solidFill>
                <a:latin typeface="Barlow Condensed" panose="00000506000000000000" pitchFamily="2" charset="0"/>
                <a:ea typeface="+mn-lt"/>
                <a:cs typeface="+mn-lt"/>
              </a:rPr>
              <a:t>Ipea e ANTP (2020)</a:t>
            </a:r>
            <a:endParaRPr lang="pt-BR" sz="1600">
              <a:solidFill>
                <a:srgbClr val="04264D"/>
              </a:solidFill>
              <a:latin typeface="Barlow Condensed" panose="00000506000000000000" pitchFamily="2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E47CF3F-3A9E-A837-8788-44FB48028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299120"/>
              </p:ext>
            </p:extLst>
          </p:nvPr>
        </p:nvGraphicFramePr>
        <p:xfrm>
          <a:off x="268230" y="1943100"/>
          <a:ext cx="6672769" cy="471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tângulo 17">
            <a:extLst>
              <a:ext uri="{FF2B5EF4-FFF2-40B4-BE49-F238E27FC236}">
                <a16:creationId xmlns:a16="http://schemas.microsoft.com/office/drawing/2014/main" id="{1EA6ACE3-DC6E-4E0A-74F1-2E195AD164AE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B4719-E185-BEB9-32F9-6E2F18F257AB}"/>
              </a:ext>
            </a:extLst>
          </p:cNvPr>
          <p:cNvSpPr txBox="1"/>
          <p:nvPr/>
        </p:nvSpPr>
        <p:spPr>
          <a:xfrm>
            <a:off x="2568657" y="3869095"/>
            <a:ext cx="2071914" cy="509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altLang="en-US" sz="2800" b="1">
                <a:solidFill>
                  <a:srgbClr val="04264D"/>
                </a:solidFill>
                <a:latin typeface="Barlow Condensed SemiBold" panose="00000706000000000000" pitchFamily="2" charset="0"/>
                <a:cs typeface="Calibri"/>
              </a:rPr>
              <a:t>50 BILHÕES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0FB83D6-C22F-5597-E34D-2E92749E0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024" y="0"/>
            <a:ext cx="2732704" cy="22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56A958F-0214-AF5C-6C14-D059A53279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025600"/>
              </p:ext>
            </p:extLst>
          </p:nvPr>
        </p:nvGraphicFramePr>
        <p:xfrm>
          <a:off x="5634943" y="1573382"/>
          <a:ext cx="6122193" cy="4118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5">
            <a:extLst>
              <a:ext uri="{FF2B5EF4-FFF2-40B4-BE49-F238E27FC236}">
                <a16:creationId xmlns:a16="http://schemas.microsoft.com/office/drawing/2014/main" id="{F6289781-AD47-D826-D47F-D2812AAB7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530465"/>
            <a:ext cx="47280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pt-BR" altLang="en-US" sz="4000" b="1">
                <a:solidFill>
                  <a:srgbClr val="04264D"/>
                </a:solidFill>
                <a:latin typeface="Barlow Condensed SemiBold" panose="00000706000000000000" pitchFamily="2" charset="0"/>
                <a:ea typeface="Calibri"/>
                <a:cs typeface="Times New Roman"/>
              </a:rPr>
              <a:t>REDUZIR CUSTOS E EVITAR PREJUÍZOS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87B06B-E8AD-B079-0747-708FB158B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54" y="2204380"/>
            <a:ext cx="3848898" cy="4081983"/>
          </a:xfrm>
          <a:prstGeom prst="rect">
            <a:avLst/>
          </a:prstGeom>
        </p:spPr>
      </p:pic>
      <p:sp>
        <p:nvSpPr>
          <p:cNvPr id="7" name="CaixaDeTexto 5">
            <a:extLst>
              <a:ext uri="{FF2B5EF4-FFF2-40B4-BE49-F238E27FC236}">
                <a16:creationId xmlns:a16="http://schemas.microsoft.com/office/drawing/2014/main" id="{D612B233-4CA6-F0D0-D072-780C108F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186" y="1573382"/>
            <a:ext cx="38141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pt-BR" altLang="en-US" sz="2800" b="1">
                <a:solidFill>
                  <a:srgbClr val="04264D"/>
                </a:solidFill>
                <a:latin typeface="Barlow Condensed SemiBold" panose="00000706000000000000" pitchFamily="2" charset="0"/>
                <a:ea typeface="Calibri" panose="020F0502020204030204" pitchFamily="34" charset="0"/>
                <a:cs typeface="Times New Roman"/>
              </a:rPr>
              <a:t>O QUE COMPÕE OS CUSTOS COM ACIDENTES?</a:t>
            </a:r>
          </a:p>
        </p:txBody>
      </p:sp>
      <p:sp>
        <p:nvSpPr>
          <p:cNvPr id="2" name="Retângulo 17">
            <a:extLst>
              <a:ext uri="{FF2B5EF4-FFF2-40B4-BE49-F238E27FC236}">
                <a16:creationId xmlns:a16="http://schemas.microsoft.com/office/drawing/2014/main" id="{F0EF3B6D-EDC1-47B0-1D78-45F8337BCE9E}"/>
              </a:ext>
            </a:extLst>
          </p:cNvPr>
          <p:cNvSpPr/>
          <p:nvPr/>
        </p:nvSpPr>
        <p:spPr>
          <a:xfrm>
            <a:off x="0" y="0"/>
            <a:ext cx="45891" cy="6858000"/>
          </a:xfrm>
          <a:prstGeom prst="rect">
            <a:avLst/>
          </a:prstGeom>
          <a:gradFill>
            <a:gsLst>
              <a:gs pos="0">
                <a:srgbClr val="04264D"/>
              </a:gs>
              <a:gs pos="100000">
                <a:srgbClr val="D43C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90E6C3B4-EE8C-DEB4-2AFE-90A1BFD58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7" y="0"/>
            <a:ext cx="2750621" cy="22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>
            <a:extLst>
              <a:ext uri="{FF2B5EF4-FFF2-40B4-BE49-F238E27FC236}">
                <a16:creationId xmlns:a16="http://schemas.microsoft.com/office/drawing/2014/main" id="{FC7ADF3D-5BE1-0AE5-8D99-22F89D705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75" y="3950277"/>
            <a:ext cx="37945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pt-BR" altLang="en-US" sz="2400">
                <a:latin typeface="Barlow Condensed" panose="00000506000000000000" pitchFamily="2" charset="0"/>
                <a:ea typeface="Calibri"/>
                <a:cs typeface="Times New Roman"/>
              </a:rPr>
              <a:t>Então como mapear esses riscos e ter uma frota mais segura?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97F56B4-6CF0-04A5-F119-345E191DCD23}"/>
              </a:ext>
            </a:extLst>
          </p:cNvPr>
          <p:cNvSpPr txBox="1">
            <a:spLocks/>
          </p:cNvSpPr>
          <p:nvPr/>
        </p:nvSpPr>
        <p:spPr>
          <a:xfrm>
            <a:off x="796275" y="1285473"/>
            <a:ext cx="4008582" cy="25591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gradFill>
                  <a:gsLst>
                    <a:gs pos="0">
                      <a:srgbClr val="04274D"/>
                    </a:gs>
                    <a:gs pos="100000">
                      <a:srgbClr val="D43C00"/>
                    </a:gs>
                  </a:gsLst>
                  <a:lin ang="8400000" scaled="0"/>
                </a:gradFill>
                <a:latin typeface="Barlow Condensed SemiBold" panose="00000706000000000000" pitchFamily="2" charset="0"/>
              </a:rPr>
              <a:t>ATUAR NA PREVENÇÃO É UMA RESPONSABILIDADE DAS EMPRESAS.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2348B-0877-2D26-43FE-58BB97FF8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94" r="22794" b="5762"/>
          <a:stretch/>
        </p:blipFill>
        <p:spPr>
          <a:xfrm flipH="1">
            <a:off x="5373055" y="0"/>
            <a:ext cx="9415890" cy="6858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392A2D18-2B5B-47C0-E954-EC88B8F20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5" y="4647263"/>
            <a:ext cx="2447925" cy="198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2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428cfb-1766-4aa2-977a-50cadbd3e93b">
      <Terms xmlns="http://schemas.microsoft.com/office/infopath/2007/PartnerControls"/>
    </lcf76f155ced4ddcb4097134ff3c332f>
    <TaxCatchAll xmlns="e93347a1-cf43-4add-a891-537a785df5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FF9B6C370A0214580CDDCD35A8B9091" ma:contentTypeVersion="18" ma:contentTypeDescription="Criar um novo documento." ma:contentTypeScope="" ma:versionID="b6c784f9ab34b0f120982b61c0253f12">
  <xsd:schema xmlns:xsd="http://www.w3.org/2001/XMLSchema" xmlns:xs="http://www.w3.org/2001/XMLSchema" xmlns:p="http://schemas.microsoft.com/office/2006/metadata/properties" xmlns:ns2="e93347a1-cf43-4add-a891-537a785df5e0" xmlns:ns3="f7428cfb-1766-4aa2-977a-50cadbd3e93b" targetNamespace="http://schemas.microsoft.com/office/2006/metadata/properties" ma:root="true" ma:fieldsID="a35613e445cb2f0054799638695cccd9" ns2:_="" ns3:_="">
    <xsd:import namespace="e93347a1-cf43-4add-a891-537a785df5e0"/>
    <xsd:import namespace="f7428cfb-1766-4aa2-977a-50cadbd3e9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347a1-cf43-4add-a891-537a785df5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96e352-8264-4b14-a904-2c76f2711e3e}" ma:internalName="TaxCatchAll" ma:showField="CatchAllData" ma:web="e93347a1-cf43-4add-a891-537a785df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28cfb-1766-4aa2-977a-50cadbd3e9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m" ma:readOnly="false" ma:fieldId="{5cf76f15-5ced-4ddc-b409-7134ff3c332f}" ma:taxonomyMulti="true" ma:sspId="0702717b-4d6d-4e8c-b91a-0aae22605a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6180C9-AE7D-4CEB-9799-5BB6B7E50B89}">
  <ds:schemaRefs>
    <ds:schemaRef ds:uri="e93347a1-cf43-4add-a891-537a785df5e0"/>
    <ds:schemaRef ds:uri="f7428cfb-1766-4aa2-977a-50cadbd3e9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B6F4B7-D65C-4A07-B641-277479073A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8D4E1-C011-48AB-BC09-2FBFEAE192BA}">
  <ds:schemaRefs>
    <ds:schemaRef ds:uri="e93347a1-cf43-4add-a891-537a785df5e0"/>
    <ds:schemaRef ds:uri="f7428cfb-1766-4aa2-977a-50cadbd3e9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(White label) Apresentação Comercial de Videotelemetria</Template>
  <TotalTime>9</TotalTime>
  <Words>1365</Words>
  <Application>Microsoft Office PowerPoint</Application>
  <PresentationFormat>Widescreen</PresentationFormat>
  <Paragraphs>183</Paragraphs>
  <Slides>28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8" baseType="lpstr">
      <vt:lpstr>Arial</vt:lpstr>
      <vt:lpstr>Barlow Condensed SemiBold</vt:lpstr>
      <vt:lpstr>Calibri</vt:lpstr>
      <vt:lpstr>Barlow Condensed Thin</vt:lpstr>
      <vt:lpstr>Barlow Condensed Light</vt:lpstr>
      <vt:lpstr>Barlow Condensed Medium</vt:lpstr>
      <vt:lpstr>Lato</vt:lpstr>
      <vt:lpstr>Calibri Light</vt:lpstr>
      <vt:lpstr>Barlow Condensed</vt:lpstr>
      <vt:lpstr>Tema do Office</vt:lpstr>
      <vt:lpstr>Apresentação do PowerPoint</vt:lpstr>
      <vt:lpstr>Apresentação do PowerPoint</vt:lpstr>
      <vt:lpstr>QUAL O PROBLEMA DE MERCADO QUE A VIDEOTELEMETRIA PODE AJUDAR?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 APENAS 1% DOS VEÍCULOS NO BRASIL ESTÃO CONECTADOS COM DISPOSITIVOS DE VIDEOTELEMETRIA.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EMPRESA DE RASTREAMENTO TECTRACKER tectracker</dc:creator>
  <cp:lastModifiedBy>TECTRACKER MONITORAMENTO DE VEICULOS</cp:lastModifiedBy>
  <cp:revision>2</cp:revision>
  <dcterms:created xsi:type="dcterms:W3CDTF">2024-08-30T19:07:31Z</dcterms:created>
  <dcterms:modified xsi:type="dcterms:W3CDTF">2024-09-02T12:17:48Z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0x010100AFF9B6C370A0214580CDDCD35A8B9091</vt:lpwstr>
  </property>
  <property fmtid="{D5CDD505-2E9C-101B-9397-08002B2CF9AE}" pid="3" name="MediaServiceImageTags">
    <vt:lpwstr/>
  </property>
</Properties>
</file>